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Figtree"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ZE4h2E0NBsfBxvrr12rIg4nRR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995801c936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995801c936_2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2995801c936_2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995801c936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995801c936_2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2995801c936_2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995801c936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995801c936_2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2995801c936_2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98db18e14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98db18e14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298db18e14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98db18e14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98db18e149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298db18e149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995801c936_2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995801c936_2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2995801c936_2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995801c93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995801c93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2995801c93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98ae2450af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298ae2450af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97834f3bc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297834f3b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979d50b998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Loading more than 4000 gave kernel death in the experiments. Balanced sets. </a:t>
            </a:r>
            <a:endParaRPr/>
          </a:p>
        </p:txBody>
      </p:sp>
      <p:sp>
        <p:nvSpPr>
          <p:cNvPr id="524" name="Google Shape;524;g2979d50b99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97834f3bc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374151"/>
              </a:solidFill>
              <a:highlight>
                <a:srgbClr val="F7F7F8"/>
              </a:highlight>
              <a:latin typeface="Roboto"/>
              <a:ea typeface="Roboto"/>
              <a:cs typeface="Roboto"/>
              <a:sym typeface="Roboto"/>
            </a:endParaRPr>
          </a:p>
        </p:txBody>
      </p:sp>
      <p:sp>
        <p:nvSpPr>
          <p:cNvPr id="531" name="Google Shape;531;g297834f3bc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97834f3bcd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90000"/>
              </a:lnSpc>
              <a:spcBef>
                <a:spcPts val="0"/>
              </a:spcBef>
              <a:spcAft>
                <a:spcPts val="0"/>
              </a:spcAft>
              <a:buClr>
                <a:srgbClr val="004791"/>
              </a:buClr>
              <a:buSzPts val="1200"/>
              <a:buFont typeface="Figtree"/>
              <a:buChar char="•"/>
            </a:pPr>
            <a:r>
              <a:rPr lang="en-US">
                <a:latin typeface="Figtree"/>
                <a:ea typeface="Figtree"/>
                <a:cs typeface="Figtree"/>
                <a:sym typeface="Figtree"/>
              </a:rPr>
              <a:t>This allowed us to systematically search for optimal hyperparameters while minimizing human bias</a:t>
            </a:r>
            <a:endParaRPr>
              <a:latin typeface="Figtree"/>
              <a:ea typeface="Figtree"/>
              <a:cs typeface="Figtree"/>
              <a:sym typeface="Figtree"/>
            </a:endParaRPr>
          </a:p>
        </p:txBody>
      </p:sp>
      <p:sp>
        <p:nvSpPr>
          <p:cNvPr id="537" name="Google Shape;537;g297834f3bc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9822920ec2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9822920ec2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29822920ec2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995801c93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995801c936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2995801c936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995801c936_2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995801c936_2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2995801c936_2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ow to use template">
  <p:cSld name="How to use template">
    <p:spTree>
      <p:nvGrpSpPr>
        <p:cNvPr id="1" name="Shape 16"/>
        <p:cNvGrpSpPr/>
        <p:nvPr/>
      </p:nvGrpSpPr>
      <p:grpSpPr>
        <a:xfrm>
          <a:off x="0" y="0"/>
          <a:ext cx="0" cy="0"/>
          <a:chOff x="0" y="0"/>
          <a:chExt cx="0" cy="0"/>
        </a:xfrm>
      </p:grpSpPr>
      <p:grpSp>
        <p:nvGrpSpPr>
          <p:cNvPr id="17" name="Google Shape;17;p7"/>
          <p:cNvGrpSpPr/>
          <p:nvPr/>
        </p:nvGrpSpPr>
        <p:grpSpPr>
          <a:xfrm>
            <a:off x="2347236" y="2028884"/>
            <a:ext cx="1806522" cy="3150398"/>
            <a:chOff x="3971925" y="-1798194"/>
            <a:chExt cx="6248400" cy="10896600"/>
          </a:xfrm>
        </p:grpSpPr>
        <p:pic>
          <p:nvPicPr>
            <p:cNvPr id="18" name="Google Shape;18;p7" descr="En bild som visar text, skärmbild, programvara, diagram&#10;&#10;Automatiskt genererad beskrivning"/>
            <p:cNvPicPr preferRelativeResize="0"/>
            <p:nvPr/>
          </p:nvPicPr>
          <p:blipFill rotWithShape="1">
            <a:blip r:embed="rId2">
              <a:alphaModFix/>
            </a:blip>
            <a:srcRect/>
            <a:stretch/>
          </p:blipFill>
          <p:spPr>
            <a:xfrm>
              <a:off x="3971925" y="3650106"/>
              <a:ext cx="6248400" cy="5448300"/>
            </a:xfrm>
            <a:prstGeom prst="rect">
              <a:avLst/>
            </a:prstGeom>
            <a:noFill/>
            <a:ln>
              <a:noFill/>
            </a:ln>
          </p:spPr>
        </p:pic>
        <p:pic>
          <p:nvPicPr>
            <p:cNvPr id="19" name="Google Shape;19;p7" descr="En bild som visar text, skärmbild, programvara, Datorikon&#10;&#10;Automatiskt genererad beskrivning"/>
            <p:cNvPicPr preferRelativeResize="0"/>
            <p:nvPr/>
          </p:nvPicPr>
          <p:blipFill rotWithShape="1">
            <a:blip r:embed="rId3">
              <a:alphaModFix/>
            </a:blip>
            <a:srcRect/>
            <a:stretch/>
          </p:blipFill>
          <p:spPr>
            <a:xfrm>
              <a:off x="3971925" y="-1798194"/>
              <a:ext cx="6248400" cy="5448300"/>
            </a:xfrm>
            <a:prstGeom prst="rect">
              <a:avLst/>
            </a:prstGeom>
            <a:noFill/>
            <a:ln>
              <a:noFill/>
            </a:ln>
          </p:spPr>
        </p:pic>
      </p:grpSp>
      <p:sp>
        <p:nvSpPr>
          <p:cNvPr id="20" name="Google Shape;20;p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7"/>
          <p:cNvSpPr txBox="1"/>
          <p:nvPr/>
        </p:nvSpPr>
        <p:spPr>
          <a:xfrm>
            <a:off x="600076" y="1046036"/>
            <a:ext cx="10991850" cy="7962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i="0" u="none" strike="noStrike" cap="none">
                <a:solidFill>
                  <a:schemeClr val="dk2"/>
                </a:solidFill>
                <a:latin typeface="Figtree"/>
                <a:ea typeface="Figtree"/>
                <a:cs typeface="Figtree"/>
                <a:sym typeface="Figtree"/>
              </a:rPr>
              <a:t>How to use this template</a:t>
            </a:r>
            <a:endParaRPr/>
          </a:p>
        </p:txBody>
      </p:sp>
      <p:sp>
        <p:nvSpPr>
          <p:cNvPr id="24" name="Google Shape;24;p7"/>
          <p:cNvSpPr txBox="1"/>
          <p:nvPr/>
        </p:nvSpPr>
        <p:spPr>
          <a:xfrm>
            <a:off x="716536" y="2472816"/>
            <a:ext cx="1469735" cy="7232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b="1">
                <a:solidFill>
                  <a:schemeClr val="dk2"/>
                </a:solidFill>
                <a:latin typeface="Figtree"/>
                <a:ea typeface="Figtree"/>
                <a:cs typeface="Figtree"/>
                <a:sym typeface="Figtree"/>
              </a:rPr>
              <a:t>Slide templates</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Click on </a:t>
            </a:r>
            <a:r>
              <a:rPr lang="en-US" sz="800" i="1">
                <a:solidFill>
                  <a:schemeClr val="dk1"/>
                </a:solidFill>
                <a:latin typeface="Figtree"/>
                <a:ea typeface="Figtree"/>
                <a:cs typeface="Figtree"/>
                <a:sym typeface="Figtree"/>
              </a:rPr>
              <a:t>New slide</a:t>
            </a:r>
            <a:r>
              <a:rPr lang="en-US" sz="800">
                <a:solidFill>
                  <a:schemeClr val="dk1"/>
                </a:solidFill>
                <a:latin typeface="Figtree"/>
                <a:ea typeface="Figtree"/>
                <a:cs typeface="Figtree"/>
                <a:sym typeface="Figtree"/>
              </a:rPr>
              <a:t> to see the templates various template slide. Choose one to suite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your content.</a:t>
            </a:r>
            <a:endParaRPr/>
          </a:p>
        </p:txBody>
      </p:sp>
      <p:sp>
        <p:nvSpPr>
          <p:cNvPr id="25" name="Google Shape;25;p7"/>
          <p:cNvSpPr txBox="1"/>
          <p:nvPr/>
        </p:nvSpPr>
        <p:spPr>
          <a:xfrm>
            <a:off x="716537" y="3685917"/>
            <a:ext cx="1469735" cy="6924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b="1">
                <a:solidFill>
                  <a:schemeClr val="dk2"/>
                </a:solidFill>
                <a:latin typeface="Figtree"/>
                <a:ea typeface="Figtree"/>
                <a:cs typeface="Figtree"/>
                <a:sym typeface="Figtree"/>
              </a:rPr>
              <a:t>Layout</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If you’d like to change slide template on an existing slide, click on </a:t>
            </a:r>
            <a:r>
              <a:rPr lang="en-US" sz="800" i="1">
                <a:solidFill>
                  <a:schemeClr val="dk1"/>
                </a:solidFill>
                <a:latin typeface="Figtree"/>
                <a:ea typeface="Figtree"/>
                <a:cs typeface="Figtree"/>
                <a:sym typeface="Figtree"/>
              </a:rPr>
              <a:t>Layout</a:t>
            </a:r>
            <a:r>
              <a:rPr lang="en-US" sz="800">
                <a:solidFill>
                  <a:schemeClr val="dk1"/>
                </a:solidFill>
                <a:latin typeface="Figtree"/>
                <a:ea typeface="Figtree"/>
                <a:cs typeface="Figtree"/>
                <a:sym typeface="Figtree"/>
              </a:rPr>
              <a:t> and select a new template. </a:t>
            </a:r>
            <a:endParaRPr/>
          </a:p>
        </p:txBody>
      </p:sp>
      <p:sp>
        <p:nvSpPr>
          <p:cNvPr id="26" name="Google Shape;26;p7"/>
          <p:cNvSpPr txBox="1"/>
          <p:nvPr/>
        </p:nvSpPr>
        <p:spPr>
          <a:xfrm>
            <a:off x="716536" y="4881301"/>
            <a:ext cx="1469735" cy="5693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b="1">
                <a:solidFill>
                  <a:schemeClr val="dk2"/>
                </a:solidFill>
                <a:latin typeface="Figtree"/>
                <a:ea typeface="Figtree"/>
                <a:cs typeface="Figtree"/>
                <a:sym typeface="Figtree"/>
              </a:rPr>
              <a:t>Reset</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Reset a slide to the slide templates design by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clicking on </a:t>
            </a:r>
            <a:r>
              <a:rPr lang="en-US" sz="800" i="1">
                <a:solidFill>
                  <a:schemeClr val="dk1"/>
                </a:solidFill>
                <a:latin typeface="Figtree"/>
                <a:ea typeface="Figtree"/>
                <a:cs typeface="Figtree"/>
                <a:sym typeface="Figtree"/>
              </a:rPr>
              <a:t>Reset</a:t>
            </a:r>
            <a:r>
              <a:rPr lang="en-US" sz="800">
                <a:solidFill>
                  <a:schemeClr val="dk1"/>
                </a:solidFill>
                <a:latin typeface="Figtree"/>
                <a:ea typeface="Figtree"/>
                <a:cs typeface="Figtree"/>
                <a:sym typeface="Figtree"/>
              </a:rPr>
              <a:t>. </a:t>
            </a:r>
            <a:endParaRPr/>
          </a:p>
        </p:txBody>
      </p:sp>
      <p:sp>
        <p:nvSpPr>
          <p:cNvPr id="27" name="Google Shape;27;p7"/>
          <p:cNvSpPr txBox="1"/>
          <p:nvPr/>
        </p:nvSpPr>
        <p:spPr>
          <a:xfrm>
            <a:off x="4586575" y="2066955"/>
            <a:ext cx="1361445" cy="109260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b="1">
                <a:solidFill>
                  <a:schemeClr val="dk2"/>
                </a:solidFill>
                <a:latin typeface="Figtree"/>
                <a:ea typeface="Figtree"/>
                <a:cs typeface="Figtree"/>
                <a:sym typeface="Figtree"/>
              </a:rPr>
              <a:t>Colors</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This template is programmed with the KTH color palette. The correct colors are the in top row under </a:t>
            </a:r>
            <a:r>
              <a:rPr lang="en-US" sz="800" i="1">
                <a:solidFill>
                  <a:schemeClr val="dk1"/>
                </a:solidFill>
                <a:latin typeface="Figtree"/>
                <a:ea typeface="Figtree"/>
                <a:cs typeface="Figtree"/>
                <a:sym typeface="Figtree"/>
              </a:rPr>
              <a:t>Theme Colors</a:t>
            </a:r>
            <a:r>
              <a:rPr lang="en-US" sz="800">
                <a:solidFill>
                  <a:schemeClr val="dk1"/>
                </a:solidFill>
                <a:latin typeface="Figtree"/>
                <a:ea typeface="Figtree"/>
                <a:cs typeface="Figtree"/>
                <a:sym typeface="Figtree"/>
              </a:rPr>
              <a:t> and all colors under </a:t>
            </a:r>
            <a:r>
              <a:rPr lang="en-US" sz="800" i="1">
                <a:solidFill>
                  <a:schemeClr val="dk1"/>
                </a:solidFill>
                <a:latin typeface="Figtree"/>
                <a:ea typeface="Figtree"/>
                <a:cs typeface="Figtree"/>
                <a:sym typeface="Figtree"/>
              </a:rPr>
              <a:t>Custom Colors</a:t>
            </a:r>
            <a:r>
              <a:rPr lang="en-US" sz="800">
                <a:solidFill>
                  <a:schemeClr val="dk1"/>
                </a:solidFill>
                <a:latin typeface="Figtree"/>
                <a:ea typeface="Figtree"/>
                <a:cs typeface="Figtree"/>
                <a:sym typeface="Figtree"/>
              </a:rPr>
              <a:t>. Only use the correct colors.</a:t>
            </a:r>
            <a:endParaRPr/>
          </a:p>
        </p:txBody>
      </p:sp>
      <p:sp>
        <p:nvSpPr>
          <p:cNvPr id="28" name="Google Shape;28;p7"/>
          <p:cNvSpPr txBox="1"/>
          <p:nvPr/>
        </p:nvSpPr>
        <p:spPr>
          <a:xfrm>
            <a:off x="6938221" y="2303726"/>
            <a:ext cx="598588"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500">
                <a:solidFill>
                  <a:srgbClr val="F9535C"/>
                </a:solidFill>
                <a:latin typeface="Figtree"/>
                <a:ea typeface="Figtree"/>
                <a:cs typeface="Figtree"/>
                <a:sym typeface="Figtree"/>
              </a:rPr>
              <a:t>Do </a:t>
            </a:r>
            <a:r>
              <a:rPr lang="en-US" sz="500" u="sng">
                <a:solidFill>
                  <a:srgbClr val="F9535C"/>
                </a:solidFill>
                <a:latin typeface="Figtree"/>
                <a:ea typeface="Figtree"/>
                <a:cs typeface="Figtree"/>
                <a:sym typeface="Figtree"/>
              </a:rPr>
              <a:t>NOT</a:t>
            </a:r>
            <a:r>
              <a:rPr lang="en-US" sz="500">
                <a:solidFill>
                  <a:srgbClr val="F9535C"/>
                </a:solidFill>
                <a:latin typeface="Figtree"/>
                <a:ea typeface="Figtree"/>
                <a:cs typeface="Figtree"/>
                <a:sym typeface="Figtree"/>
              </a:rPr>
              <a:t> use the colors PowerPoint auto generates. They are not on brand. </a:t>
            </a:r>
            <a:endParaRPr/>
          </a:p>
        </p:txBody>
      </p:sp>
      <p:sp>
        <p:nvSpPr>
          <p:cNvPr id="29" name="Google Shape;29;p7"/>
          <p:cNvSpPr txBox="1"/>
          <p:nvPr/>
        </p:nvSpPr>
        <p:spPr>
          <a:xfrm>
            <a:off x="8095279" y="2061013"/>
            <a:ext cx="1588210" cy="218521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b="1">
                <a:solidFill>
                  <a:schemeClr val="dk2"/>
                </a:solidFill>
                <a:latin typeface="Figtree"/>
                <a:ea typeface="Figtree"/>
                <a:cs typeface="Figtree"/>
                <a:sym typeface="Figtree"/>
              </a:rPr>
              <a:t>Change the image crop</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When an image is placed in an image place holder, PowerPoint automatically crops the image to fit the placeholder. To alter what part of the image is shown:</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Select the image and go to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the </a:t>
            </a:r>
            <a:r>
              <a:rPr lang="en-US" sz="800" i="1">
                <a:solidFill>
                  <a:schemeClr val="dk1"/>
                </a:solidFill>
                <a:latin typeface="Figtree"/>
                <a:ea typeface="Figtree"/>
                <a:cs typeface="Figtree"/>
                <a:sym typeface="Figtree"/>
              </a:rPr>
              <a:t>Picture Format </a:t>
            </a:r>
            <a:r>
              <a:rPr lang="en-US" sz="800">
                <a:solidFill>
                  <a:schemeClr val="dk1"/>
                </a:solidFill>
                <a:latin typeface="Figtree"/>
                <a:ea typeface="Figtree"/>
                <a:cs typeface="Figtree"/>
                <a:sym typeface="Figtree"/>
              </a:rPr>
              <a:t>tab. </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Choose </a:t>
            </a:r>
            <a:r>
              <a:rPr lang="en-US" sz="800" i="1">
                <a:solidFill>
                  <a:schemeClr val="dk1"/>
                </a:solidFill>
                <a:latin typeface="Figtree"/>
                <a:ea typeface="Figtree"/>
                <a:cs typeface="Figtree"/>
                <a:sym typeface="Figtree"/>
              </a:rPr>
              <a:t>Crop</a:t>
            </a:r>
            <a:r>
              <a:rPr lang="en-US" sz="800">
                <a:solidFill>
                  <a:schemeClr val="dk1"/>
                </a:solidFill>
                <a:latin typeface="Figtree"/>
                <a:ea typeface="Figtree"/>
                <a:cs typeface="Figtree"/>
                <a:sym typeface="Figtree"/>
              </a:rPr>
              <a:t>. Now, the entire image is visible, the cropped out parts are darker. </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Now you can move the image around within the placeholder and/or zoom in by pulling the corners of the image. </a:t>
            </a:r>
            <a:endParaRPr/>
          </a:p>
        </p:txBody>
      </p:sp>
      <p:sp>
        <p:nvSpPr>
          <p:cNvPr id="30" name="Google Shape;30;p7"/>
          <p:cNvSpPr txBox="1"/>
          <p:nvPr/>
        </p:nvSpPr>
        <p:spPr>
          <a:xfrm>
            <a:off x="10058400" y="2061013"/>
            <a:ext cx="1486590" cy="169277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b="1">
                <a:solidFill>
                  <a:schemeClr val="dk2"/>
                </a:solidFill>
                <a:latin typeface="Figtree"/>
                <a:ea typeface="Figtree"/>
                <a:cs typeface="Figtree"/>
                <a:sym typeface="Figtree"/>
              </a:rPr>
              <a:t>Edit image background</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Select </a:t>
            </a:r>
            <a:r>
              <a:rPr lang="en-US" sz="800" i="1">
                <a:solidFill>
                  <a:schemeClr val="dk1"/>
                </a:solidFill>
                <a:latin typeface="Figtree"/>
                <a:ea typeface="Figtree"/>
                <a:cs typeface="Figtree"/>
                <a:sym typeface="Figtree"/>
              </a:rPr>
              <a:t>Design</a:t>
            </a:r>
            <a:r>
              <a:rPr lang="en-US" sz="800">
                <a:solidFill>
                  <a:schemeClr val="dk1"/>
                </a:solidFill>
                <a:latin typeface="Figtree"/>
                <a:ea typeface="Figtree"/>
                <a:cs typeface="Figtree"/>
                <a:sym typeface="Figtree"/>
              </a:rPr>
              <a:t> &gt; </a:t>
            </a:r>
            <a:r>
              <a:rPr lang="en-US" sz="800" i="1">
                <a:solidFill>
                  <a:schemeClr val="dk1"/>
                </a:solidFill>
                <a:latin typeface="Figtree"/>
                <a:ea typeface="Figtree"/>
                <a:cs typeface="Figtree"/>
                <a:sym typeface="Figtree"/>
              </a:rPr>
              <a:t>Format Background</a:t>
            </a:r>
            <a:r>
              <a:rPr lang="en-US" sz="800">
                <a:solidFill>
                  <a:schemeClr val="dk1"/>
                </a:solidFill>
                <a:latin typeface="Figtree"/>
                <a:ea typeface="Figtree"/>
                <a:cs typeface="Figtree"/>
                <a:sym typeface="Figtree"/>
              </a:rPr>
              <a:t>.</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In the </a:t>
            </a:r>
            <a:r>
              <a:rPr lang="en-US" sz="800" i="1">
                <a:solidFill>
                  <a:schemeClr val="dk1"/>
                </a:solidFill>
                <a:latin typeface="Figtree"/>
                <a:ea typeface="Figtree"/>
                <a:cs typeface="Figtree"/>
                <a:sym typeface="Figtree"/>
              </a:rPr>
              <a:t>Format Background pane</a:t>
            </a:r>
            <a:r>
              <a:rPr lang="en-US" sz="800">
                <a:solidFill>
                  <a:schemeClr val="dk1"/>
                </a:solidFill>
                <a:latin typeface="Figtree"/>
                <a:ea typeface="Figtree"/>
                <a:cs typeface="Figtree"/>
                <a:sym typeface="Figtree"/>
              </a:rPr>
              <a:t>, select </a:t>
            </a:r>
            <a:r>
              <a:rPr lang="en-US" sz="800" i="1">
                <a:solidFill>
                  <a:schemeClr val="dk1"/>
                </a:solidFill>
                <a:latin typeface="Figtree"/>
                <a:ea typeface="Figtree"/>
                <a:cs typeface="Figtree"/>
                <a:sym typeface="Figtree"/>
              </a:rPr>
              <a:t>Picture or texture fill</a:t>
            </a:r>
            <a:r>
              <a:rPr lang="en-US" sz="800">
                <a:solidFill>
                  <a:schemeClr val="dk1"/>
                </a:solidFill>
                <a:latin typeface="Figtree"/>
                <a:ea typeface="Figtree"/>
                <a:cs typeface="Figtree"/>
                <a:sym typeface="Figtree"/>
              </a:rPr>
              <a:t>.</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Select </a:t>
            </a:r>
            <a:r>
              <a:rPr lang="en-US" sz="800" i="1">
                <a:solidFill>
                  <a:schemeClr val="dk1"/>
                </a:solidFill>
                <a:latin typeface="Figtree"/>
                <a:ea typeface="Figtree"/>
                <a:cs typeface="Figtree"/>
                <a:sym typeface="Figtree"/>
              </a:rPr>
              <a:t>File</a:t>
            </a:r>
            <a:r>
              <a:rPr lang="en-US" sz="800">
                <a:solidFill>
                  <a:schemeClr val="dk1"/>
                </a:solidFill>
                <a:latin typeface="Figtree"/>
                <a:ea typeface="Figtree"/>
                <a:cs typeface="Figtree"/>
                <a:sym typeface="Figtree"/>
              </a:rPr>
              <a:t>.</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In the </a:t>
            </a:r>
            <a:r>
              <a:rPr lang="en-US" sz="800" i="1">
                <a:solidFill>
                  <a:schemeClr val="dk1"/>
                </a:solidFill>
                <a:latin typeface="Figtree"/>
                <a:ea typeface="Figtree"/>
                <a:cs typeface="Figtree"/>
                <a:sym typeface="Figtree"/>
              </a:rPr>
              <a:t>Insert Picture</a:t>
            </a:r>
            <a:r>
              <a:rPr lang="en-US" sz="800">
                <a:solidFill>
                  <a:schemeClr val="dk1"/>
                </a:solidFill>
                <a:latin typeface="Figtree"/>
                <a:ea typeface="Figtree"/>
                <a:cs typeface="Figtree"/>
                <a:sym typeface="Figtree"/>
              </a:rPr>
              <a:t> dialog box, choose the picture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you want to use and then select </a:t>
            </a:r>
            <a:r>
              <a:rPr lang="en-US" sz="800" i="1">
                <a:solidFill>
                  <a:schemeClr val="dk1"/>
                </a:solidFill>
                <a:latin typeface="Figtree"/>
                <a:ea typeface="Figtree"/>
                <a:cs typeface="Figtree"/>
                <a:sym typeface="Figtree"/>
              </a:rPr>
              <a:t>Insert</a:t>
            </a:r>
            <a:r>
              <a:rPr lang="en-US" sz="800">
                <a:solidFill>
                  <a:schemeClr val="dk1"/>
                </a:solidFill>
                <a:latin typeface="Figtree"/>
                <a:ea typeface="Figtree"/>
                <a:cs typeface="Figtree"/>
                <a:sym typeface="Figtree"/>
              </a:rPr>
              <a:t>.</a:t>
            </a:r>
            <a:endParaRPr/>
          </a:p>
        </p:txBody>
      </p:sp>
      <p:sp>
        <p:nvSpPr>
          <p:cNvPr id="31" name="Google Shape;31;p7"/>
          <p:cNvSpPr txBox="1"/>
          <p:nvPr/>
        </p:nvSpPr>
        <p:spPr>
          <a:xfrm>
            <a:off x="4586575" y="4075714"/>
            <a:ext cx="1295401" cy="156966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b="1">
                <a:solidFill>
                  <a:schemeClr val="dk2"/>
                </a:solidFill>
                <a:latin typeface="Figtree"/>
                <a:ea typeface="Figtree"/>
                <a:cs typeface="Figtree"/>
                <a:sym typeface="Figtree"/>
              </a:rPr>
              <a:t>Header and footer</a:t>
            </a:r>
            <a:endParaRPr/>
          </a:p>
          <a:p>
            <a:pPr marL="0" marR="0" lvl="0" indent="0" algn="l" rtl="0">
              <a:spcBef>
                <a:spcPts val="600"/>
              </a:spcBef>
              <a:spcAft>
                <a:spcPts val="0"/>
              </a:spcAft>
              <a:buNone/>
            </a:pPr>
            <a:r>
              <a:rPr lang="en-US" sz="800">
                <a:solidFill>
                  <a:schemeClr val="dk1"/>
                </a:solidFill>
                <a:latin typeface="Figtree"/>
                <a:ea typeface="Figtree"/>
                <a:cs typeface="Figtree"/>
                <a:sym typeface="Figtree"/>
              </a:rPr>
              <a:t>Insert header/footer,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date and page numbers:</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On the </a:t>
            </a:r>
            <a:r>
              <a:rPr lang="en-US" sz="800" i="1">
                <a:solidFill>
                  <a:schemeClr val="dk1"/>
                </a:solidFill>
                <a:latin typeface="Figtree"/>
                <a:ea typeface="Figtree"/>
                <a:cs typeface="Figtree"/>
                <a:sym typeface="Figtree"/>
              </a:rPr>
              <a:t>Insert</a:t>
            </a:r>
            <a:r>
              <a:rPr lang="en-US" sz="800">
                <a:solidFill>
                  <a:schemeClr val="dk1"/>
                </a:solidFill>
                <a:latin typeface="Figtree"/>
                <a:ea typeface="Figtree"/>
                <a:cs typeface="Figtree"/>
                <a:sym typeface="Figtree"/>
              </a:rPr>
              <a:t> tab, </a:t>
            </a:r>
            <a:br>
              <a:rPr lang="en-US" sz="800">
                <a:solidFill>
                  <a:schemeClr val="dk1"/>
                </a:solidFill>
                <a:latin typeface="Figtree"/>
                <a:ea typeface="Figtree"/>
                <a:cs typeface="Figtree"/>
                <a:sym typeface="Figtree"/>
              </a:rPr>
            </a:br>
            <a:r>
              <a:rPr lang="en-US" sz="800">
                <a:solidFill>
                  <a:schemeClr val="dk1"/>
                </a:solidFill>
                <a:latin typeface="Figtree"/>
                <a:ea typeface="Figtree"/>
                <a:cs typeface="Figtree"/>
                <a:sym typeface="Figtree"/>
              </a:rPr>
              <a:t>click </a:t>
            </a:r>
            <a:r>
              <a:rPr lang="en-US" sz="800" i="1">
                <a:solidFill>
                  <a:schemeClr val="dk1"/>
                </a:solidFill>
                <a:latin typeface="Figtree"/>
                <a:ea typeface="Figtree"/>
                <a:cs typeface="Figtree"/>
                <a:sym typeface="Figtree"/>
              </a:rPr>
              <a:t>Header &amp; Footer</a:t>
            </a:r>
            <a:r>
              <a:rPr lang="en-US" sz="800">
                <a:solidFill>
                  <a:schemeClr val="dk1"/>
                </a:solidFill>
                <a:latin typeface="Figtree"/>
                <a:ea typeface="Figtree"/>
                <a:cs typeface="Figtree"/>
                <a:sym typeface="Figtree"/>
              </a:rPr>
              <a:t>.</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In the Header and Footer box, on the Slide tab, select the information you want.</a:t>
            </a:r>
            <a:endParaRPr/>
          </a:p>
          <a:p>
            <a:pPr marL="120600" marR="0" lvl="0" indent="-120600" algn="l" rtl="0">
              <a:spcBef>
                <a:spcPts val="600"/>
              </a:spcBef>
              <a:spcAft>
                <a:spcPts val="0"/>
              </a:spcAft>
              <a:buClr>
                <a:schemeClr val="accent1"/>
              </a:buClr>
              <a:buSzPts val="800"/>
              <a:buFont typeface="Figtree"/>
              <a:buAutoNum type="arabicPeriod"/>
            </a:pPr>
            <a:r>
              <a:rPr lang="en-US" sz="800">
                <a:solidFill>
                  <a:schemeClr val="dk1"/>
                </a:solidFill>
                <a:latin typeface="Figtree"/>
                <a:ea typeface="Figtree"/>
                <a:cs typeface="Figtree"/>
                <a:sym typeface="Figtree"/>
              </a:rPr>
              <a:t>Click </a:t>
            </a:r>
            <a:r>
              <a:rPr lang="en-US" sz="800" i="1">
                <a:solidFill>
                  <a:schemeClr val="dk1"/>
                </a:solidFill>
                <a:latin typeface="Figtree"/>
                <a:ea typeface="Figtree"/>
                <a:cs typeface="Figtree"/>
                <a:sym typeface="Figtree"/>
              </a:rPr>
              <a:t>Apply to All</a:t>
            </a:r>
            <a:r>
              <a:rPr lang="en-US" sz="800">
                <a:solidFill>
                  <a:schemeClr val="dk1"/>
                </a:solidFill>
                <a:latin typeface="Figtree"/>
                <a:ea typeface="Figtree"/>
                <a:cs typeface="Figtree"/>
                <a:sym typeface="Figtree"/>
              </a:rPr>
              <a:t>.</a:t>
            </a:r>
            <a:endParaRPr/>
          </a:p>
        </p:txBody>
      </p:sp>
      <p:pic>
        <p:nvPicPr>
          <p:cNvPr id="32" name="Google Shape;32;p7" descr="En bild som visar moln, utomhus, himmel, byggnad&#10;&#10;Automatiskt genererad beskrivning"/>
          <p:cNvPicPr preferRelativeResize="0"/>
          <p:nvPr/>
        </p:nvPicPr>
        <p:blipFill rotWithShape="1">
          <a:blip r:embed="rId4">
            <a:alphaModFix/>
          </a:blip>
          <a:srcRect/>
          <a:stretch/>
        </p:blipFill>
        <p:spPr>
          <a:xfrm>
            <a:off x="8066200" y="4318565"/>
            <a:ext cx="1493231" cy="1981989"/>
          </a:xfrm>
          <a:prstGeom prst="rect">
            <a:avLst/>
          </a:prstGeom>
          <a:noFill/>
          <a:ln>
            <a:noFill/>
          </a:ln>
        </p:spPr>
      </p:pic>
      <p:pic>
        <p:nvPicPr>
          <p:cNvPr id="33" name="Google Shape;33;p7" descr="Microsoft PowerPoint 365 Overview and Supported File Types"/>
          <p:cNvPicPr preferRelativeResize="0"/>
          <p:nvPr/>
        </p:nvPicPr>
        <p:blipFill rotWithShape="1">
          <a:blip r:embed="rId5">
            <a:alphaModFix/>
          </a:blip>
          <a:srcRect/>
          <a:stretch/>
        </p:blipFill>
        <p:spPr>
          <a:xfrm>
            <a:off x="721644" y="2028884"/>
            <a:ext cx="208587" cy="334335"/>
          </a:xfrm>
          <a:prstGeom prst="rect">
            <a:avLst/>
          </a:prstGeom>
          <a:noFill/>
          <a:ln>
            <a:noFill/>
          </a:ln>
        </p:spPr>
      </p:pic>
      <p:pic>
        <p:nvPicPr>
          <p:cNvPr id="34" name="Google Shape;34;p7" descr="Microsoft PowerPoint 365 Overview and Supported File Types"/>
          <p:cNvPicPr preferRelativeResize="0"/>
          <p:nvPr/>
        </p:nvPicPr>
        <p:blipFill rotWithShape="1">
          <a:blip r:embed="rId6">
            <a:alphaModFix/>
          </a:blip>
          <a:srcRect/>
          <a:stretch/>
        </p:blipFill>
        <p:spPr>
          <a:xfrm>
            <a:off x="716536" y="3527233"/>
            <a:ext cx="328130" cy="105310"/>
          </a:xfrm>
          <a:prstGeom prst="rect">
            <a:avLst/>
          </a:prstGeom>
          <a:noFill/>
          <a:ln>
            <a:noFill/>
          </a:ln>
        </p:spPr>
      </p:pic>
      <p:pic>
        <p:nvPicPr>
          <p:cNvPr id="35" name="Google Shape;35;p7" descr="Microsoft PowerPoint 365 Overview and Supported File Types"/>
          <p:cNvPicPr preferRelativeResize="0"/>
          <p:nvPr/>
        </p:nvPicPr>
        <p:blipFill rotWithShape="1">
          <a:blip r:embed="rId7">
            <a:alphaModFix/>
          </a:blip>
          <a:srcRect/>
          <a:stretch/>
        </p:blipFill>
        <p:spPr>
          <a:xfrm>
            <a:off x="716536" y="4708556"/>
            <a:ext cx="256300" cy="105310"/>
          </a:xfrm>
          <a:prstGeom prst="rect">
            <a:avLst/>
          </a:prstGeom>
          <a:noFill/>
          <a:ln>
            <a:noFill/>
          </a:ln>
        </p:spPr>
      </p:pic>
      <p:pic>
        <p:nvPicPr>
          <p:cNvPr id="36" name="Google Shape;36;p7" descr="Header and Footer on slides - Microsoft PowerPoint 365"/>
          <p:cNvPicPr preferRelativeResize="0"/>
          <p:nvPr/>
        </p:nvPicPr>
        <p:blipFill rotWithShape="1">
          <a:blip r:embed="rId8">
            <a:alphaModFix/>
          </a:blip>
          <a:srcRect/>
          <a:stretch/>
        </p:blipFill>
        <p:spPr>
          <a:xfrm>
            <a:off x="6062042" y="4075714"/>
            <a:ext cx="1493231" cy="1103568"/>
          </a:xfrm>
          <a:prstGeom prst="rect">
            <a:avLst/>
          </a:prstGeom>
          <a:noFill/>
          <a:ln>
            <a:noFill/>
          </a:ln>
        </p:spPr>
      </p:pic>
      <p:grpSp>
        <p:nvGrpSpPr>
          <p:cNvPr id="37" name="Google Shape;37;p7"/>
          <p:cNvGrpSpPr/>
          <p:nvPr/>
        </p:nvGrpSpPr>
        <p:grpSpPr>
          <a:xfrm>
            <a:off x="6063783" y="2031850"/>
            <a:ext cx="800155" cy="1688467"/>
            <a:chOff x="6063783" y="2031850"/>
            <a:chExt cx="1800691" cy="3799773"/>
          </a:xfrm>
        </p:grpSpPr>
        <p:pic>
          <p:nvPicPr>
            <p:cNvPr id="38" name="Google Shape;38;p7" descr="Hacking PowerPoint to create custom colors | BrightCarbon"/>
            <p:cNvPicPr preferRelativeResize="0"/>
            <p:nvPr/>
          </p:nvPicPr>
          <p:blipFill rotWithShape="1">
            <a:blip r:embed="rId9">
              <a:alphaModFix/>
            </a:blip>
            <a:srcRect l="36641" r="36664"/>
            <a:stretch/>
          </p:blipFill>
          <p:spPr>
            <a:xfrm>
              <a:off x="6063783" y="2031850"/>
              <a:ext cx="1800691" cy="3799773"/>
            </a:xfrm>
            <a:prstGeom prst="rect">
              <a:avLst/>
            </a:prstGeom>
            <a:noFill/>
            <a:ln>
              <a:noFill/>
            </a:ln>
          </p:spPr>
        </p:pic>
        <p:sp>
          <p:nvSpPr>
            <p:cNvPr id="39" name="Google Shape;39;p7"/>
            <p:cNvSpPr/>
            <p:nvPr/>
          </p:nvSpPr>
          <p:spPr>
            <a:xfrm>
              <a:off x="6095206" y="3789106"/>
              <a:ext cx="1743870" cy="7370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0" name="Google Shape;40;p7"/>
            <p:cNvSpPr/>
            <p:nvPr/>
          </p:nvSpPr>
          <p:spPr>
            <a:xfrm>
              <a:off x="6451542" y="2363219"/>
              <a:ext cx="1378008" cy="9832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1" name="Google Shape;41;p7"/>
            <p:cNvSpPr/>
            <p:nvPr/>
          </p:nvSpPr>
          <p:spPr>
            <a:xfrm>
              <a:off x="6637090" y="2388295"/>
              <a:ext cx="126305" cy="12630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2" name="Google Shape;42;p7"/>
            <p:cNvSpPr/>
            <p:nvPr/>
          </p:nvSpPr>
          <p:spPr>
            <a:xfrm>
              <a:off x="6812622" y="2388295"/>
              <a:ext cx="126305" cy="1263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3" name="Google Shape;43;p7"/>
            <p:cNvSpPr/>
            <p:nvPr/>
          </p:nvSpPr>
          <p:spPr>
            <a:xfrm>
              <a:off x="6988154" y="2388295"/>
              <a:ext cx="126305" cy="12630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4" name="Google Shape;44;p7"/>
            <p:cNvSpPr/>
            <p:nvPr/>
          </p:nvSpPr>
          <p:spPr>
            <a:xfrm>
              <a:off x="7163686" y="2388295"/>
              <a:ext cx="126305" cy="12630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5" name="Google Shape;45;p7"/>
            <p:cNvSpPr/>
            <p:nvPr/>
          </p:nvSpPr>
          <p:spPr>
            <a:xfrm>
              <a:off x="7339218" y="2388295"/>
              <a:ext cx="126305" cy="12630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6" name="Google Shape;46;p7"/>
            <p:cNvSpPr/>
            <p:nvPr/>
          </p:nvSpPr>
          <p:spPr>
            <a:xfrm>
              <a:off x="7514750" y="2388295"/>
              <a:ext cx="126305" cy="126305"/>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7" name="Google Shape;47;p7"/>
            <p:cNvSpPr/>
            <p:nvPr/>
          </p:nvSpPr>
          <p:spPr>
            <a:xfrm>
              <a:off x="7690282" y="2388295"/>
              <a:ext cx="126305" cy="12630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8" name="Google Shape;48;p7"/>
            <p:cNvSpPr/>
            <p:nvPr/>
          </p:nvSpPr>
          <p:spPr>
            <a:xfrm>
              <a:off x="6637090" y="2661345"/>
              <a:ext cx="126305" cy="132095"/>
            </a:xfrm>
            <a:prstGeom prst="rect">
              <a:avLst/>
            </a:prstGeom>
            <a:solidFill>
              <a:srgbClr val="D5D5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49" name="Google Shape;49;p7"/>
            <p:cNvSpPr/>
            <p:nvPr/>
          </p:nvSpPr>
          <p:spPr>
            <a:xfrm>
              <a:off x="6637090" y="2794041"/>
              <a:ext cx="126305" cy="132095"/>
            </a:xfrm>
            <a:prstGeom prst="rect">
              <a:avLst/>
            </a:prstGeom>
            <a:solidFill>
              <a:srgbClr val="979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0" name="Google Shape;50;p7"/>
            <p:cNvSpPr/>
            <p:nvPr/>
          </p:nvSpPr>
          <p:spPr>
            <a:xfrm>
              <a:off x="6637090" y="2926737"/>
              <a:ext cx="126305" cy="132095"/>
            </a:xfrm>
            <a:prstGeom prst="rect">
              <a:avLst/>
            </a:prstGeom>
            <a:solidFill>
              <a:srgbClr val="2F2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1" name="Google Shape;51;p7"/>
            <p:cNvSpPr/>
            <p:nvPr/>
          </p:nvSpPr>
          <p:spPr>
            <a:xfrm>
              <a:off x="6637090" y="3059433"/>
              <a:ext cx="126305" cy="132095"/>
            </a:xfrm>
            <a:prstGeom prst="rect">
              <a:avLst/>
            </a:prstGeom>
            <a:solidFill>
              <a:srgbClr val="000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2" name="Google Shape;52;p7"/>
            <p:cNvSpPr/>
            <p:nvPr/>
          </p:nvSpPr>
          <p:spPr>
            <a:xfrm>
              <a:off x="6637090" y="3192130"/>
              <a:ext cx="126305" cy="132095"/>
            </a:xfrm>
            <a:prstGeom prst="rect">
              <a:avLst/>
            </a:prstGeom>
            <a:solidFill>
              <a:srgbClr val="0000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3" name="Google Shape;53;p7"/>
            <p:cNvSpPr/>
            <p:nvPr/>
          </p:nvSpPr>
          <p:spPr>
            <a:xfrm>
              <a:off x="6812622" y="2661345"/>
              <a:ext cx="126305" cy="132095"/>
            </a:xfrm>
            <a:prstGeom prst="rect">
              <a:avLst/>
            </a:prstGeom>
            <a:solidFill>
              <a:srgbClr val="B6D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4" name="Google Shape;54;p7"/>
            <p:cNvSpPr/>
            <p:nvPr/>
          </p:nvSpPr>
          <p:spPr>
            <a:xfrm>
              <a:off x="6812622" y="2794041"/>
              <a:ext cx="126305" cy="132095"/>
            </a:xfrm>
            <a:prstGeom prst="rect">
              <a:avLst/>
            </a:prstGeom>
            <a:solidFill>
              <a:srgbClr val="6DB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5" name="Google Shape;55;p7"/>
            <p:cNvSpPr/>
            <p:nvPr/>
          </p:nvSpPr>
          <p:spPr>
            <a:xfrm>
              <a:off x="6812622" y="2926737"/>
              <a:ext cx="126305" cy="132095"/>
            </a:xfrm>
            <a:prstGeom prst="rect">
              <a:avLst/>
            </a:prstGeom>
            <a:solidFill>
              <a:srgbClr val="238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6" name="Google Shape;56;p7"/>
            <p:cNvSpPr/>
            <p:nvPr/>
          </p:nvSpPr>
          <p:spPr>
            <a:xfrm>
              <a:off x="6812622" y="3059433"/>
              <a:ext cx="126305" cy="132095"/>
            </a:xfrm>
            <a:prstGeom prst="rect">
              <a:avLst/>
            </a:prstGeom>
            <a:solidFill>
              <a:srgbClr val="0035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7" name="Google Shape;57;p7"/>
            <p:cNvSpPr/>
            <p:nvPr/>
          </p:nvSpPr>
          <p:spPr>
            <a:xfrm>
              <a:off x="6812622" y="3192130"/>
              <a:ext cx="126305" cy="132095"/>
            </a:xfrm>
            <a:prstGeom prst="rect">
              <a:avLst/>
            </a:prstGeom>
            <a:solidFill>
              <a:srgbClr val="0023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8" name="Google Shape;58;p7"/>
            <p:cNvSpPr/>
            <p:nvPr/>
          </p:nvSpPr>
          <p:spPr>
            <a:xfrm>
              <a:off x="6988154" y="2661345"/>
              <a:ext cx="126305" cy="132095"/>
            </a:xfrm>
            <a:prstGeom prst="rect">
              <a:avLst/>
            </a:prstGeom>
            <a:solidFill>
              <a:srgbClr val="DEEA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59" name="Google Shape;59;p7"/>
            <p:cNvSpPr/>
            <p:nvPr/>
          </p:nvSpPr>
          <p:spPr>
            <a:xfrm>
              <a:off x="6988154" y="2794041"/>
              <a:ext cx="126305" cy="132095"/>
            </a:xfrm>
            <a:prstGeom prst="rect">
              <a:avLst/>
            </a:prstGeom>
            <a:solidFill>
              <a:srgbClr val="BFD5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0" name="Google Shape;60;p7"/>
            <p:cNvSpPr/>
            <p:nvPr/>
          </p:nvSpPr>
          <p:spPr>
            <a:xfrm>
              <a:off x="6988154" y="2926737"/>
              <a:ext cx="126305" cy="132095"/>
            </a:xfrm>
            <a:prstGeom prst="rect">
              <a:avLst/>
            </a:prstGeom>
            <a:solidFill>
              <a:srgbClr val="9EC0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1" name="Google Shape;61;p7"/>
            <p:cNvSpPr/>
            <p:nvPr/>
          </p:nvSpPr>
          <p:spPr>
            <a:xfrm>
              <a:off x="6988154" y="3059433"/>
              <a:ext cx="126305" cy="132095"/>
            </a:xfrm>
            <a:prstGeom prst="rect">
              <a:avLst/>
            </a:prstGeom>
            <a:solidFill>
              <a:srgbClr val="3371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2" name="Google Shape;62;p7"/>
            <p:cNvSpPr/>
            <p:nvPr/>
          </p:nvSpPr>
          <p:spPr>
            <a:xfrm>
              <a:off x="6988154" y="3192130"/>
              <a:ext cx="126305" cy="132095"/>
            </a:xfrm>
            <a:prstGeom prst="rect">
              <a:avLst/>
            </a:prstGeom>
            <a:solidFill>
              <a:srgbClr val="224B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3" name="Google Shape;63;p7"/>
            <p:cNvSpPr/>
            <p:nvPr/>
          </p:nvSpPr>
          <p:spPr>
            <a:xfrm>
              <a:off x="7163686" y="2661345"/>
              <a:ext cx="126305" cy="132095"/>
            </a:xfrm>
            <a:prstGeom prst="rect">
              <a:avLst/>
            </a:prstGeom>
            <a:solidFill>
              <a:srgbClr val="D5D5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4" name="Google Shape;64;p7"/>
            <p:cNvSpPr/>
            <p:nvPr/>
          </p:nvSpPr>
          <p:spPr>
            <a:xfrm>
              <a:off x="7163686" y="2794041"/>
              <a:ext cx="126305" cy="132095"/>
            </a:xfrm>
            <a:prstGeom prst="rect">
              <a:avLst/>
            </a:prstGeom>
            <a:solidFill>
              <a:srgbClr val="979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5" name="Google Shape;65;p7"/>
            <p:cNvSpPr/>
            <p:nvPr/>
          </p:nvSpPr>
          <p:spPr>
            <a:xfrm>
              <a:off x="7163686" y="2926737"/>
              <a:ext cx="126305" cy="132095"/>
            </a:xfrm>
            <a:prstGeom prst="rect">
              <a:avLst/>
            </a:prstGeom>
            <a:solidFill>
              <a:srgbClr val="2F2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6" name="Google Shape;66;p7"/>
            <p:cNvSpPr/>
            <p:nvPr/>
          </p:nvSpPr>
          <p:spPr>
            <a:xfrm>
              <a:off x="7163686" y="3059433"/>
              <a:ext cx="126305" cy="132095"/>
            </a:xfrm>
            <a:prstGeom prst="rect">
              <a:avLst/>
            </a:prstGeom>
            <a:solidFill>
              <a:srgbClr val="0000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7" name="Google Shape;67;p7"/>
            <p:cNvSpPr/>
            <p:nvPr/>
          </p:nvSpPr>
          <p:spPr>
            <a:xfrm>
              <a:off x="7163686" y="3192130"/>
              <a:ext cx="126305" cy="132095"/>
            </a:xfrm>
            <a:prstGeom prst="rect">
              <a:avLst/>
            </a:prstGeom>
            <a:solidFill>
              <a:srgbClr val="0000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8" name="Google Shape;68;p7"/>
            <p:cNvSpPr/>
            <p:nvPr/>
          </p:nvSpPr>
          <p:spPr>
            <a:xfrm>
              <a:off x="7339331" y="2661345"/>
              <a:ext cx="126305" cy="132095"/>
            </a:xfrm>
            <a:prstGeom prst="rect">
              <a:avLst/>
            </a:prstGeom>
            <a:solidFill>
              <a:srgbClr val="AEDA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69" name="Google Shape;69;p7"/>
            <p:cNvSpPr/>
            <p:nvPr/>
          </p:nvSpPr>
          <p:spPr>
            <a:xfrm>
              <a:off x="7339331" y="2794041"/>
              <a:ext cx="126305" cy="132095"/>
            </a:xfrm>
            <a:prstGeom prst="rect">
              <a:avLst/>
            </a:prstGeom>
            <a:solidFill>
              <a:srgbClr val="66B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0" name="Google Shape;70;p7"/>
            <p:cNvSpPr/>
            <p:nvPr/>
          </p:nvSpPr>
          <p:spPr>
            <a:xfrm>
              <a:off x="7339331" y="2926737"/>
              <a:ext cx="126305" cy="132095"/>
            </a:xfrm>
            <a:prstGeom prst="rect">
              <a:avLst/>
            </a:prstGeom>
            <a:solidFill>
              <a:srgbClr val="0082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1" name="Google Shape;71;p7"/>
            <p:cNvSpPr/>
            <p:nvPr/>
          </p:nvSpPr>
          <p:spPr>
            <a:xfrm>
              <a:off x="7339331" y="3059433"/>
              <a:ext cx="126305" cy="132095"/>
            </a:xfrm>
            <a:prstGeom prst="rect">
              <a:avLst/>
            </a:prstGeom>
            <a:solidFill>
              <a:srgbClr val="0041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2" name="Google Shape;72;p7"/>
            <p:cNvSpPr/>
            <p:nvPr/>
          </p:nvSpPr>
          <p:spPr>
            <a:xfrm>
              <a:off x="7339331" y="3192130"/>
              <a:ext cx="126305" cy="132095"/>
            </a:xfrm>
            <a:prstGeom prst="rect">
              <a:avLst/>
            </a:prstGeom>
            <a:solidFill>
              <a:srgbClr val="001A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3" name="Google Shape;73;p7"/>
            <p:cNvSpPr/>
            <p:nvPr/>
          </p:nvSpPr>
          <p:spPr>
            <a:xfrm>
              <a:off x="7513832" y="2661345"/>
              <a:ext cx="126305" cy="132095"/>
            </a:xfrm>
            <a:prstGeom prst="rect">
              <a:avLst/>
            </a:prstGeom>
            <a:solidFill>
              <a:srgbClr val="D9CE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4" name="Google Shape;74;p7"/>
            <p:cNvSpPr/>
            <p:nvPr/>
          </p:nvSpPr>
          <p:spPr>
            <a:xfrm>
              <a:off x="7513832" y="2794041"/>
              <a:ext cx="126305" cy="132095"/>
            </a:xfrm>
            <a:prstGeom prst="rect">
              <a:avLst/>
            </a:prstGeom>
            <a:solidFill>
              <a:srgbClr val="BEAB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5" name="Google Shape;75;p7"/>
            <p:cNvSpPr/>
            <p:nvPr/>
          </p:nvSpPr>
          <p:spPr>
            <a:xfrm>
              <a:off x="7513832" y="2926737"/>
              <a:ext cx="126305" cy="132095"/>
            </a:xfrm>
            <a:prstGeom prst="rect">
              <a:avLst/>
            </a:prstGeom>
            <a:solidFill>
              <a:srgbClr val="8C725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6" name="Google Shape;76;p7"/>
            <p:cNvSpPr/>
            <p:nvPr/>
          </p:nvSpPr>
          <p:spPr>
            <a:xfrm>
              <a:off x="7513832" y="3059433"/>
              <a:ext cx="126305" cy="132095"/>
            </a:xfrm>
            <a:prstGeom prst="rect">
              <a:avLst/>
            </a:prstGeom>
            <a:solidFill>
              <a:srgbClr val="4639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7" name="Google Shape;77;p7"/>
            <p:cNvSpPr/>
            <p:nvPr/>
          </p:nvSpPr>
          <p:spPr>
            <a:xfrm>
              <a:off x="7513832" y="3192130"/>
              <a:ext cx="126305" cy="132095"/>
            </a:xfrm>
            <a:prstGeom prst="rect">
              <a:avLst/>
            </a:prstGeom>
            <a:solidFill>
              <a:srgbClr val="1C1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8" name="Google Shape;78;p7"/>
            <p:cNvSpPr/>
            <p:nvPr/>
          </p:nvSpPr>
          <p:spPr>
            <a:xfrm>
              <a:off x="7690674" y="2661345"/>
              <a:ext cx="126305" cy="132095"/>
            </a:xfrm>
            <a:prstGeom prst="rect">
              <a:avLst/>
            </a:prstGeom>
            <a:solidFill>
              <a:srgbClr val="C8D1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79" name="Google Shape;79;p7"/>
            <p:cNvSpPr/>
            <p:nvPr/>
          </p:nvSpPr>
          <p:spPr>
            <a:xfrm>
              <a:off x="7690674" y="2794041"/>
              <a:ext cx="126305" cy="132095"/>
            </a:xfrm>
            <a:prstGeom prst="rect">
              <a:avLst/>
            </a:prstGeom>
            <a:solidFill>
              <a:srgbClr val="91A3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0" name="Google Shape;80;p7"/>
            <p:cNvSpPr/>
            <p:nvPr/>
          </p:nvSpPr>
          <p:spPr>
            <a:xfrm>
              <a:off x="7690674" y="2926737"/>
              <a:ext cx="126305" cy="132095"/>
            </a:xfrm>
            <a:prstGeom prst="rect">
              <a:avLst/>
            </a:prstGeom>
            <a:solidFill>
              <a:srgbClr val="5B76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1" name="Google Shape;81;p7"/>
            <p:cNvSpPr/>
            <p:nvPr/>
          </p:nvSpPr>
          <p:spPr>
            <a:xfrm>
              <a:off x="7690674" y="3059433"/>
              <a:ext cx="126305" cy="132095"/>
            </a:xfrm>
            <a:prstGeom prst="rect">
              <a:avLst/>
            </a:prstGeom>
            <a:solidFill>
              <a:srgbClr val="001E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2" name="Google Shape;82;p7"/>
            <p:cNvSpPr/>
            <p:nvPr/>
          </p:nvSpPr>
          <p:spPr>
            <a:xfrm>
              <a:off x="7690674" y="3192130"/>
              <a:ext cx="126305" cy="132095"/>
            </a:xfrm>
            <a:prstGeom prst="rect">
              <a:avLst/>
            </a:prstGeom>
            <a:solidFill>
              <a:srgbClr val="0014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3" name="Google Shape;83;p7"/>
            <p:cNvSpPr/>
            <p:nvPr/>
          </p:nvSpPr>
          <p:spPr>
            <a:xfrm>
              <a:off x="6464595" y="2388295"/>
              <a:ext cx="126305" cy="12630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4" name="Google Shape;84;p7"/>
            <p:cNvSpPr/>
            <p:nvPr/>
          </p:nvSpPr>
          <p:spPr>
            <a:xfrm>
              <a:off x="6464595" y="2661345"/>
              <a:ext cx="126305" cy="132095"/>
            </a:xfrm>
            <a:prstGeom prst="rect">
              <a:avLst/>
            </a:prstGeom>
            <a:solidFill>
              <a:srgbClr val="D9CD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5" name="Google Shape;85;p7"/>
            <p:cNvSpPr/>
            <p:nvPr/>
          </p:nvSpPr>
          <p:spPr>
            <a:xfrm>
              <a:off x="6464595" y="2794041"/>
              <a:ext cx="126305" cy="132095"/>
            </a:xfrm>
            <a:prstGeom prst="rect">
              <a:avLst/>
            </a:prstGeom>
            <a:solidFill>
              <a:srgbClr val="BDAA9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6" name="Google Shape;86;p7"/>
            <p:cNvSpPr/>
            <p:nvPr/>
          </p:nvSpPr>
          <p:spPr>
            <a:xfrm>
              <a:off x="6464595" y="2926737"/>
              <a:ext cx="126305" cy="132095"/>
            </a:xfrm>
            <a:prstGeom prst="rect">
              <a:avLst/>
            </a:prstGeom>
            <a:solidFill>
              <a:srgbClr val="8B7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7" name="Google Shape;87;p7"/>
            <p:cNvSpPr/>
            <p:nvPr/>
          </p:nvSpPr>
          <p:spPr>
            <a:xfrm>
              <a:off x="6464595" y="3059433"/>
              <a:ext cx="126305" cy="132095"/>
            </a:xfrm>
            <a:prstGeom prst="rect">
              <a:avLst/>
            </a:prstGeom>
            <a:solidFill>
              <a:srgbClr val="4538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8" name="Google Shape;88;p7"/>
            <p:cNvSpPr/>
            <p:nvPr/>
          </p:nvSpPr>
          <p:spPr>
            <a:xfrm>
              <a:off x="6464595" y="3192130"/>
              <a:ext cx="126305" cy="132095"/>
            </a:xfrm>
            <a:prstGeom prst="rect">
              <a:avLst/>
            </a:prstGeom>
            <a:solidFill>
              <a:srgbClr val="1B1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89" name="Google Shape;89;p7"/>
            <p:cNvSpPr/>
            <p:nvPr/>
          </p:nvSpPr>
          <p:spPr>
            <a:xfrm>
              <a:off x="6108995" y="3810695"/>
              <a:ext cx="126305" cy="12630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0" name="Google Shape;90;p7"/>
            <p:cNvSpPr/>
            <p:nvPr/>
          </p:nvSpPr>
          <p:spPr>
            <a:xfrm>
              <a:off x="6108995" y="3986378"/>
              <a:ext cx="126305" cy="126305"/>
            </a:xfrm>
            <a:prstGeom prst="rect">
              <a:avLst/>
            </a:prstGeom>
            <a:solidFill>
              <a:srgbClr val="0D4A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1" name="Google Shape;91;p7"/>
            <p:cNvSpPr/>
            <p:nvPr/>
          </p:nvSpPr>
          <p:spPr>
            <a:xfrm>
              <a:off x="6108995" y="4162061"/>
              <a:ext cx="126305" cy="126305"/>
            </a:xfrm>
            <a:prstGeom prst="rect">
              <a:avLst/>
            </a:prstGeom>
            <a:solidFill>
              <a:srgbClr val="4DA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2" name="Google Shape;92;p7"/>
            <p:cNvSpPr/>
            <p:nvPr/>
          </p:nvSpPr>
          <p:spPr>
            <a:xfrm>
              <a:off x="6108995" y="4337745"/>
              <a:ext cx="126305" cy="126305"/>
            </a:xfrm>
            <a:prstGeom prst="rect">
              <a:avLst/>
            </a:prstGeom>
            <a:solidFill>
              <a:srgbClr val="C7EB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3" name="Google Shape;93;p7"/>
            <p:cNvSpPr/>
            <p:nvPr/>
          </p:nvSpPr>
          <p:spPr>
            <a:xfrm>
              <a:off x="6285031" y="3810695"/>
              <a:ext cx="126305" cy="1263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4" name="Google Shape;94;p7"/>
            <p:cNvSpPr/>
            <p:nvPr/>
          </p:nvSpPr>
          <p:spPr>
            <a:xfrm>
              <a:off x="6285031" y="3986378"/>
              <a:ext cx="126305" cy="126305"/>
            </a:xfrm>
            <a:prstGeom prst="rect">
              <a:avLst/>
            </a:prstGeom>
            <a:solidFill>
              <a:srgbClr val="1C4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5" name="Google Shape;95;p7"/>
            <p:cNvSpPr/>
            <p:nvPr/>
          </p:nvSpPr>
          <p:spPr>
            <a:xfrm>
              <a:off x="6285031" y="4162061"/>
              <a:ext cx="126305" cy="126305"/>
            </a:xfrm>
            <a:prstGeom prst="rect">
              <a:avLst/>
            </a:prstGeom>
            <a:solidFill>
              <a:srgbClr val="339C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6" name="Google Shape;96;p7"/>
            <p:cNvSpPr/>
            <p:nvPr/>
          </p:nvSpPr>
          <p:spPr>
            <a:xfrm>
              <a:off x="6285031" y="4337745"/>
              <a:ext cx="126305" cy="126305"/>
            </a:xfrm>
            <a:prstGeom prst="rect">
              <a:avLst/>
            </a:prstGeom>
            <a:solidFill>
              <a:srgbClr val="B2E0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7" name="Google Shape;97;p7"/>
            <p:cNvSpPr/>
            <p:nvPr/>
          </p:nvSpPr>
          <p:spPr>
            <a:xfrm>
              <a:off x="6461067" y="3810695"/>
              <a:ext cx="126305" cy="12630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8" name="Google Shape;98;p7"/>
            <p:cNvSpPr/>
            <p:nvPr/>
          </p:nvSpPr>
          <p:spPr>
            <a:xfrm>
              <a:off x="6461067" y="3986378"/>
              <a:ext cx="126305" cy="126305"/>
            </a:xfrm>
            <a:prstGeom prst="rect">
              <a:avLst/>
            </a:prstGeom>
            <a:solidFill>
              <a:srgbClr val="7800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99" name="Google Shape;99;p7"/>
            <p:cNvSpPr/>
            <p:nvPr/>
          </p:nvSpPr>
          <p:spPr>
            <a:xfrm>
              <a:off x="6461067" y="4162061"/>
              <a:ext cx="126305" cy="126305"/>
            </a:xfrm>
            <a:prstGeom prst="rect">
              <a:avLst/>
            </a:prstGeom>
            <a:solidFill>
              <a:srgbClr val="E86A5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0" name="Google Shape;100;p7"/>
            <p:cNvSpPr/>
            <p:nvPr/>
          </p:nvSpPr>
          <p:spPr>
            <a:xfrm>
              <a:off x="6461067" y="4337745"/>
              <a:ext cx="126305" cy="126305"/>
            </a:xfrm>
            <a:prstGeom prst="rect">
              <a:avLst/>
            </a:prstGeom>
            <a:solidFill>
              <a:srgbClr val="FFCC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1" name="Google Shape;101;p7"/>
            <p:cNvSpPr/>
            <p:nvPr/>
          </p:nvSpPr>
          <p:spPr>
            <a:xfrm>
              <a:off x="6637103" y="3810695"/>
              <a:ext cx="126305" cy="12630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2" name="Google Shape;102;p7"/>
            <p:cNvSpPr/>
            <p:nvPr/>
          </p:nvSpPr>
          <p:spPr>
            <a:xfrm>
              <a:off x="6637103" y="3986378"/>
              <a:ext cx="126305" cy="126305"/>
            </a:xfrm>
            <a:prstGeom prst="rect">
              <a:avLst/>
            </a:prstGeom>
            <a:solidFill>
              <a:srgbClr val="A65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3" name="Google Shape;103;p7"/>
            <p:cNvSpPr/>
            <p:nvPr/>
          </p:nvSpPr>
          <p:spPr>
            <a:xfrm>
              <a:off x="6637103" y="4162061"/>
              <a:ext cx="126305" cy="126305"/>
            </a:xfrm>
            <a:prstGeom prst="rect">
              <a:avLst/>
            </a:prstGeom>
            <a:solidFill>
              <a:srgbClr val="FFBE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4" name="Google Shape;104;p7"/>
            <p:cNvSpPr/>
            <p:nvPr/>
          </p:nvSpPr>
          <p:spPr>
            <a:xfrm>
              <a:off x="6637103" y="4337745"/>
              <a:ext cx="126305" cy="126305"/>
            </a:xfrm>
            <a:prstGeom prst="rect">
              <a:avLst/>
            </a:prstGeom>
            <a:solidFill>
              <a:srgbClr val="FFF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5" name="Google Shape;105;p7"/>
            <p:cNvSpPr/>
            <p:nvPr/>
          </p:nvSpPr>
          <p:spPr>
            <a:xfrm>
              <a:off x="6813139" y="3810695"/>
              <a:ext cx="126305" cy="12630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6" name="Google Shape;106;p7"/>
            <p:cNvSpPr/>
            <p:nvPr/>
          </p:nvSpPr>
          <p:spPr>
            <a:xfrm>
              <a:off x="6813139" y="3986378"/>
              <a:ext cx="126305" cy="126305"/>
            </a:xfrm>
            <a:prstGeom prst="rect">
              <a:avLst/>
            </a:prstGeom>
            <a:solidFill>
              <a:srgbClr val="3232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7" name="Google Shape;107;p7"/>
            <p:cNvSpPr/>
            <p:nvPr/>
          </p:nvSpPr>
          <p:spPr>
            <a:xfrm>
              <a:off x="6813139" y="4162061"/>
              <a:ext cx="126305" cy="126305"/>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8" name="Google Shape;108;p7"/>
            <p:cNvSpPr/>
            <p:nvPr/>
          </p:nvSpPr>
          <p:spPr>
            <a:xfrm>
              <a:off x="6813139" y="4337745"/>
              <a:ext cx="126305" cy="126305"/>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09" name="Google Shape;109;p7"/>
            <p:cNvSpPr/>
            <p:nvPr/>
          </p:nvSpPr>
          <p:spPr>
            <a:xfrm>
              <a:off x="6989175" y="3810695"/>
              <a:ext cx="126305" cy="12630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0" name="Google Shape;110;p7"/>
            <p:cNvSpPr/>
            <p:nvPr/>
          </p:nvSpPr>
          <p:spPr>
            <a:xfrm>
              <a:off x="6989175" y="3986378"/>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1" name="Google Shape;111;p7"/>
            <p:cNvSpPr/>
            <p:nvPr/>
          </p:nvSpPr>
          <p:spPr>
            <a:xfrm>
              <a:off x="6989175" y="4162061"/>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2" name="Google Shape;112;p7"/>
            <p:cNvSpPr/>
            <p:nvPr/>
          </p:nvSpPr>
          <p:spPr>
            <a:xfrm>
              <a:off x="7165211" y="3810695"/>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3" name="Google Shape;113;p7"/>
            <p:cNvSpPr/>
            <p:nvPr/>
          </p:nvSpPr>
          <p:spPr>
            <a:xfrm>
              <a:off x="7165211" y="3986378"/>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4" name="Google Shape;114;p7"/>
            <p:cNvSpPr/>
            <p:nvPr/>
          </p:nvSpPr>
          <p:spPr>
            <a:xfrm>
              <a:off x="7165211" y="4162061"/>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5" name="Google Shape;115;p7"/>
            <p:cNvSpPr/>
            <p:nvPr/>
          </p:nvSpPr>
          <p:spPr>
            <a:xfrm>
              <a:off x="7341247" y="3810695"/>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6" name="Google Shape;116;p7"/>
            <p:cNvSpPr/>
            <p:nvPr/>
          </p:nvSpPr>
          <p:spPr>
            <a:xfrm>
              <a:off x="7341247" y="3986378"/>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7" name="Google Shape;117;p7"/>
            <p:cNvSpPr/>
            <p:nvPr/>
          </p:nvSpPr>
          <p:spPr>
            <a:xfrm>
              <a:off x="7341247" y="4162061"/>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8" name="Google Shape;118;p7"/>
            <p:cNvSpPr/>
            <p:nvPr/>
          </p:nvSpPr>
          <p:spPr>
            <a:xfrm>
              <a:off x="7517283" y="3810695"/>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19" name="Google Shape;119;p7"/>
            <p:cNvSpPr/>
            <p:nvPr/>
          </p:nvSpPr>
          <p:spPr>
            <a:xfrm>
              <a:off x="7517283" y="3986378"/>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20" name="Google Shape;120;p7"/>
            <p:cNvSpPr/>
            <p:nvPr/>
          </p:nvSpPr>
          <p:spPr>
            <a:xfrm>
              <a:off x="7517283" y="4162061"/>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21" name="Google Shape;121;p7"/>
            <p:cNvSpPr/>
            <p:nvPr/>
          </p:nvSpPr>
          <p:spPr>
            <a:xfrm>
              <a:off x="7693320" y="3810695"/>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22" name="Google Shape;122;p7"/>
            <p:cNvSpPr/>
            <p:nvPr/>
          </p:nvSpPr>
          <p:spPr>
            <a:xfrm>
              <a:off x="7693320" y="3986378"/>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23" name="Google Shape;123;p7"/>
            <p:cNvSpPr/>
            <p:nvPr/>
          </p:nvSpPr>
          <p:spPr>
            <a:xfrm>
              <a:off x="7693320" y="4162061"/>
              <a:ext cx="126305" cy="126305"/>
            </a:xfrm>
            <a:prstGeom prst="rect">
              <a:avLst/>
            </a:prstGeom>
            <a:solidFill>
              <a:schemeClr val="lt1"/>
            </a:solidFill>
            <a:ln w="952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grpSp>
      <p:sp>
        <p:nvSpPr>
          <p:cNvPr id="124" name="Google Shape;124;p7"/>
          <p:cNvSpPr/>
          <p:nvPr/>
        </p:nvSpPr>
        <p:spPr>
          <a:xfrm>
            <a:off x="6062449" y="2168771"/>
            <a:ext cx="800154" cy="97738"/>
          </a:xfrm>
          <a:prstGeom prst="roundRect">
            <a:avLst>
              <a:gd name="adj" fmla="val 0"/>
            </a:avLst>
          </a:prstGeom>
          <a:noFill/>
          <a:ln w="15875" cap="flat" cmpd="sng">
            <a:solidFill>
              <a:srgbClr val="2FBA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125" name="Google Shape;125;p7"/>
          <p:cNvSpPr/>
          <p:nvPr/>
        </p:nvSpPr>
        <p:spPr>
          <a:xfrm>
            <a:off x="6062449" y="2800595"/>
            <a:ext cx="800154" cy="331200"/>
          </a:xfrm>
          <a:prstGeom prst="roundRect">
            <a:avLst>
              <a:gd name="adj" fmla="val 0"/>
            </a:avLst>
          </a:prstGeom>
          <a:noFill/>
          <a:ln w="15875" cap="flat" cmpd="sng">
            <a:solidFill>
              <a:srgbClr val="2FBA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grpSp>
        <p:nvGrpSpPr>
          <p:cNvPr id="126" name="Google Shape;126;p7"/>
          <p:cNvGrpSpPr/>
          <p:nvPr/>
        </p:nvGrpSpPr>
        <p:grpSpPr>
          <a:xfrm>
            <a:off x="6074571" y="3306851"/>
            <a:ext cx="781200" cy="90681"/>
            <a:chOff x="6511014" y="2308965"/>
            <a:chExt cx="602272" cy="346936"/>
          </a:xfrm>
        </p:grpSpPr>
        <p:sp>
          <p:nvSpPr>
            <p:cNvPr id="127" name="Google Shape;127;p7"/>
            <p:cNvSpPr/>
            <p:nvPr/>
          </p:nvSpPr>
          <p:spPr>
            <a:xfrm>
              <a:off x="6511014" y="2308965"/>
              <a:ext cx="602272" cy="346936"/>
            </a:xfrm>
            <a:prstGeom prst="roundRect">
              <a:avLst>
                <a:gd name="adj" fmla="val 2307"/>
              </a:avLst>
            </a:prstGeom>
            <a:solidFill>
              <a:srgbClr val="F9535C">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cxnSp>
          <p:nvCxnSpPr>
            <p:cNvPr id="128" name="Google Shape;128;p7"/>
            <p:cNvCxnSpPr/>
            <p:nvPr/>
          </p:nvCxnSpPr>
          <p:spPr>
            <a:xfrm>
              <a:off x="6511014" y="2312318"/>
              <a:ext cx="602272" cy="341211"/>
            </a:xfrm>
            <a:prstGeom prst="straightConnector1">
              <a:avLst/>
            </a:prstGeom>
            <a:noFill/>
            <a:ln w="25400" cap="rnd" cmpd="sng">
              <a:solidFill>
                <a:srgbClr val="F9535C"/>
              </a:solidFill>
              <a:prstDash val="solid"/>
              <a:round/>
              <a:headEnd type="none" w="sm" len="sm"/>
              <a:tailEnd type="none" w="sm" len="sm"/>
            </a:ln>
          </p:spPr>
        </p:cxnSp>
        <p:cxnSp>
          <p:nvCxnSpPr>
            <p:cNvPr id="129" name="Google Shape;129;p7"/>
            <p:cNvCxnSpPr/>
            <p:nvPr/>
          </p:nvCxnSpPr>
          <p:spPr>
            <a:xfrm flipH="1">
              <a:off x="6511014" y="2312318"/>
              <a:ext cx="602272" cy="341211"/>
            </a:xfrm>
            <a:prstGeom prst="straightConnector1">
              <a:avLst/>
            </a:prstGeom>
            <a:noFill/>
            <a:ln w="25400" cap="rnd" cmpd="sng">
              <a:solidFill>
                <a:srgbClr val="F9535C"/>
              </a:solidFill>
              <a:prstDash val="solid"/>
              <a:round/>
              <a:headEnd type="none" w="sm" len="sm"/>
              <a:tailEnd type="none" w="sm" len="sm"/>
            </a:ln>
          </p:spPr>
        </p:cxnSp>
      </p:grpSp>
      <p:grpSp>
        <p:nvGrpSpPr>
          <p:cNvPr id="130" name="Google Shape;130;p7"/>
          <p:cNvGrpSpPr/>
          <p:nvPr/>
        </p:nvGrpSpPr>
        <p:grpSpPr>
          <a:xfrm>
            <a:off x="6074571" y="2295574"/>
            <a:ext cx="781200" cy="324083"/>
            <a:chOff x="6511014" y="2308965"/>
            <a:chExt cx="602272" cy="346936"/>
          </a:xfrm>
        </p:grpSpPr>
        <p:sp>
          <p:nvSpPr>
            <p:cNvPr id="131" name="Google Shape;131;p7"/>
            <p:cNvSpPr/>
            <p:nvPr/>
          </p:nvSpPr>
          <p:spPr>
            <a:xfrm>
              <a:off x="6511014" y="2308965"/>
              <a:ext cx="602272" cy="346936"/>
            </a:xfrm>
            <a:prstGeom prst="roundRect">
              <a:avLst>
                <a:gd name="adj" fmla="val 2307"/>
              </a:avLst>
            </a:prstGeom>
            <a:solidFill>
              <a:srgbClr val="F9535C">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cxnSp>
          <p:nvCxnSpPr>
            <p:cNvPr id="132" name="Google Shape;132;p7"/>
            <p:cNvCxnSpPr/>
            <p:nvPr/>
          </p:nvCxnSpPr>
          <p:spPr>
            <a:xfrm>
              <a:off x="6511014" y="2312318"/>
              <a:ext cx="602272" cy="341211"/>
            </a:xfrm>
            <a:prstGeom prst="straightConnector1">
              <a:avLst/>
            </a:prstGeom>
            <a:noFill/>
            <a:ln w="25400" cap="rnd" cmpd="sng">
              <a:solidFill>
                <a:srgbClr val="F9535C"/>
              </a:solidFill>
              <a:prstDash val="solid"/>
              <a:round/>
              <a:headEnd type="none" w="sm" len="sm"/>
              <a:tailEnd type="none" w="sm" len="sm"/>
            </a:ln>
          </p:spPr>
        </p:cxnSp>
        <p:cxnSp>
          <p:nvCxnSpPr>
            <p:cNvPr id="133" name="Google Shape;133;p7"/>
            <p:cNvCxnSpPr/>
            <p:nvPr/>
          </p:nvCxnSpPr>
          <p:spPr>
            <a:xfrm flipH="1">
              <a:off x="6511014" y="2312318"/>
              <a:ext cx="602272" cy="341211"/>
            </a:xfrm>
            <a:prstGeom prst="straightConnector1">
              <a:avLst/>
            </a:prstGeom>
            <a:noFill/>
            <a:ln w="25400" cap="rnd" cmpd="sng">
              <a:solidFill>
                <a:srgbClr val="F9535C"/>
              </a:solidFill>
              <a:prstDash val="solid"/>
              <a:round/>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3_Title, image">
  <p:cSld name="3_Title, image">
    <p:bg>
      <p:bgPr>
        <a:solidFill>
          <a:srgbClr val="EBE5E0"/>
        </a:solidFill>
        <a:effectLst/>
      </p:bgPr>
    </p:bg>
    <p:spTree>
      <p:nvGrpSpPr>
        <p:cNvPr id="1" name="Shape 203"/>
        <p:cNvGrpSpPr/>
        <p:nvPr/>
      </p:nvGrpSpPr>
      <p:grpSpPr>
        <a:xfrm>
          <a:off x="0" y="0"/>
          <a:ext cx="0" cy="0"/>
          <a:chOff x="0" y="0"/>
          <a:chExt cx="0" cy="0"/>
        </a:xfrm>
      </p:grpSpPr>
      <p:sp>
        <p:nvSpPr>
          <p:cNvPr id="204" name="Google Shape;204;p16"/>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6"/>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6"/>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1pPr>
            <a:lvl2pPr marL="0" marR="0" lvl="1"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2pPr>
            <a:lvl3pPr marL="0" marR="0" lvl="2"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3pPr>
            <a:lvl4pPr marL="0" marR="0" lvl="3"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4pPr>
            <a:lvl5pPr marL="0" marR="0" lvl="4"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5pPr>
            <a:lvl6pPr marL="0" marR="0" lvl="5"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6pPr>
            <a:lvl7pPr marL="0" marR="0" lvl="6"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7pPr>
            <a:lvl8pPr marL="0" marR="0" lvl="7"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8pPr>
            <a:lvl9pPr marL="0" marR="0" lvl="8"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pic>
        <p:nvPicPr>
          <p:cNvPr id="207" name="Google Shape;207;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08" name="Google Shape;208;p16"/>
          <p:cNvSpPr txBox="1">
            <a:spLocks noGrp="1"/>
          </p:cNvSpPr>
          <p:nvPr>
            <p:ph type="title"/>
          </p:nvPr>
        </p:nvSpPr>
        <p:spPr>
          <a:xfrm>
            <a:off x="600074" y="2218797"/>
            <a:ext cx="7218363" cy="2852737"/>
          </a:xfrm>
          <a:prstGeom prst="rect">
            <a:avLst/>
          </a:prstGeom>
          <a:noFill/>
          <a:ln>
            <a:noFill/>
          </a:ln>
        </p:spPr>
        <p:txBody>
          <a:bodyPr spcFirstLastPara="1" wrap="square" lIns="91425" tIns="108000" rIns="91425" bIns="45700" anchor="b" anchorCtr="0">
            <a:noAutofit/>
          </a:bodyPr>
          <a:lstStyle>
            <a:lvl1pPr lvl="0" algn="l">
              <a:lnSpc>
                <a:spcPct val="80000"/>
              </a:lnSpc>
              <a:spcBef>
                <a:spcPts val="0"/>
              </a:spcBef>
              <a:spcAft>
                <a:spcPts val="0"/>
              </a:spcAft>
              <a:buClr>
                <a:schemeClr val="dk2"/>
              </a:buClr>
              <a:buSzPts val="6000"/>
              <a:buFont typeface="Figtre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16"/>
          <p:cNvSpPr txBox="1">
            <a:spLocks noGrp="1"/>
          </p:cNvSpPr>
          <p:nvPr>
            <p:ph type="body" idx="1"/>
          </p:nvPr>
        </p:nvSpPr>
        <p:spPr>
          <a:xfrm>
            <a:off x="600074" y="5226050"/>
            <a:ext cx="7218363"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accen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10" name="Google Shape;210;p16"/>
          <p:cNvPicPr preferRelativeResize="0"/>
          <p:nvPr/>
        </p:nvPicPr>
        <p:blipFill rotWithShape="1">
          <a:blip r:embed="rId3">
            <a:alphaModFix/>
          </a:blip>
          <a:srcRect/>
          <a:stretch/>
        </p:blipFill>
        <p:spPr>
          <a:xfrm>
            <a:off x="277330" y="226116"/>
            <a:ext cx="960463" cy="10762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4_Title, image">
  <p:cSld name="4_Title, image">
    <p:bg>
      <p:bgPr>
        <a:solidFill>
          <a:srgbClr val="EBE5E0"/>
        </a:solidFill>
        <a:effectLst/>
      </p:bgPr>
    </p:bg>
    <p:spTree>
      <p:nvGrpSpPr>
        <p:cNvPr id="1" name="Shape 211"/>
        <p:cNvGrpSpPr/>
        <p:nvPr/>
      </p:nvGrpSpPr>
      <p:grpSpPr>
        <a:xfrm>
          <a:off x="0" y="0"/>
          <a:ext cx="0" cy="0"/>
          <a:chOff x="0" y="0"/>
          <a:chExt cx="0" cy="0"/>
        </a:xfrm>
      </p:grpSpPr>
      <p:sp>
        <p:nvSpPr>
          <p:cNvPr id="212" name="Google Shape;212;p1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1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17"/>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1pPr>
            <a:lvl2pPr marL="0" marR="0" lvl="1"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2pPr>
            <a:lvl3pPr marL="0" marR="0" lvl="2"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3pPr>
            <a:lvl4pPr marL="0" marR="0" lvl="3"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4pPr>
            <a:lvl5pPr marL="0" marR="0" lvl="4"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5pPr>
            <a:lvl6pPr marL="0" marR="0" lvl="5"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6pPr>
            <a:lvl7pPr marL="0" marR="0" lvl="6"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7pPr>
            <a:lvl8pPr marL="0" marR="0" lvl="7"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8pPr>
            <a:lvl9pPr marL="0" marR="0" lvl="8"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215" name="Google Shape;215;p17"/>
          <p:cNvSpPr>
            <a:spLocks noGrp="1"/>
          </p:cNvSpPr>
          <p:nvPr>
            <p:ph type="pic" idx="2"/>
          </p:nvPr>
        </p:nvSpPr>
        <p:spPr>
          <a:xfrm>
            <a:off x="6095205" y="0"/>
            <a:ext cx="6096000" cy="6858000"/>
          </a:xfrm>
          <a:prstGeom prst="rect">
            <a:avLst/>
          </a:prstGeom>
          <a:noFill/>
          <a:ln>
            <a:noFill/>
          </a:ln>
        </p:spPr>
      </p:sp>
      <p:sp>
        <p:nvSpPr>
          <p:cNvPr id="216" name="Google Shape;216;p17"/>
          <p:cNvSpPr txBox="1">
            <a:spLocks noGrp="1"/>
          </p:cNvSpPr>
          <p:nvPr>
            <p:ph type="title"/>
          </p:nvPr>
        </p:nvSpPr>
        <p:spPr>
          <a:xfrm>
            <a:off x="600074" y="2218797"/>
            <a:ext cx="5314951" cy="2852737"/>
          </a:xfrm>
          <a:prstGeom prst="rect">
            <a:avLst/>
          </a:prstGeom>
          <a:noFill/>
          <a:ln>
            <a:noFill/>
          </a:ln>
        </p:spPr>
        <p:txBody>
          <a:bodyPr spcFirstLastPara="1" wrap="square" lIns="91425" tIns="108000" rIns="91425" bIns="45700" anchor="b" anchorCtr="0">
            <a:noAutofit/>
          </a:bodyPr>
          <a:lstStyle>
            <a:lvl1pPr lvl="0" algn="l">
              <a:lnSpc>
                <a:spcPct val="80000"/>
              </a:lnSpc>
              <a:spcBef>
                <a:spcPts val="0"/>
              </a:spcBef>
              <a:spcAft>
                <a:spcPts val="0"/>
              </a:spcAft>
              <a:buClr>
                <a:schemeClr val="dk2"/>
              </a:buClr>
              <a:buSzPts val="5400"/>
              <a:buFont typeface="Figtree"/>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17"/>
          <p:cNvSpPr txBox="1">
            <a:spLocks noGrp="1"/>
          </p:cNvSpPr>
          <p:nvPr>
            <p:ph type="body" idx="1"/>
          </p:nvPr>
        </p:nvSpPr>
        <p:spPr>
          <a:xfrm>
            <a:off x="600074" y="5226050"/>
            <a:ext cx="5314951"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000"/>
              <a:buNone/>
              <a:defRPr sz="2000">
                <a:solidFill>
                  <a:schemeClr val="accen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18" name="Google Shape;218;p17"/>
          <p:cNvPicPr preferRelativeResize="0"/>
          <p:nvPr/>
        </p:nvPicPr>
        <p:blipFill rotWithShape="1">
          <a:blip r:embed="rId2">
            <a:alphaModFix/>
          </a:blip>
          <a:srcRect/>
          <a:stretch/>
        </p:blipFill>
        <p:spPr>
          <a:xfrm>
            <a:off x="277330" y="226116"/>
            <a:ext cx="960463" cy="107621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7_Title, image">
  <p:cSld name="7_Title, image">
    <p:bg>
      <p:bgPr>
        <a:solidFill>
          <a:srgbClr val="004791"/>
        </a:solidFill>
        <a:effectLst/>
      </p:bgPr>
    </p:bg>
    <p:spTree>
      <p:nvGrpSpPr>
        <p:cNvPr id="1" name="Shape 219"/>
        <p:cNvGrpSpPr/>
        <p:nvPr/>
      </p:nvGrpSpPr>
      <p:grpSpPr>
        <a:xfrm>
          <a:off x="0" y="0"/>
          <a:ext cx="0" cy="0"/>
          <a:chOff x="0" y="0"/>
          <a:chExt cx="0" cy="0"/>
        </a:xfrm>
      </p:grpSpPr>
      <p:sp>
        <p:nvSpPr>
          <p:cNvPr id="220" name="Google Shape;220;p18"/>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8"/>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1pPr>
            <a:lvl2pPr marL="0" marR="0" lvl="1"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2pPr>
            <a:lvl3pPr marL="0" marR="0" lvl="2"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3pPr>
            <a:lvl4pPr marL="0" marR="0" lvl="3"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4pPr>
            <a:lvl5pPr marL="0" marR="0" lvl="4"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5pPr>
            <a:lvl6pPr marL="0" marR="0" lvl="5"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6pPr>
            <a:lvl7pPr marL="0" marR="0" lvl="6"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7pPr>
            <a:lvl8pPr marL="0" marR="0" lvl="7"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8pPr>
            <a:lvl9pPr marL="0" marR="0" lvl="8"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223" name="Google Shape;223;p18"/>
          <p:cNvSpPr txBox="1">
            <a:spLocks noGrp="1"/>
          </p:cNvSpPr>
          <p:nvPr>
            <p:ph type="body" idx="1"/>
          </p:nvPr>
        </p:nvSpPr>
        <p:spPr>
          <a:xfrm>
            <a:off x="600074" y="5226050"/>
            <a:ext cx="7218363"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l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24" name="Google Shape;224;p18"/>
          <p:cNvPicPr preferRelativeResize="0"/>
          <p:nvPr/>
        </p:nvPicPr>
        <p:blipFill rotWithShape="1">
          <a:blip r:embed="rId2">
            <a:alphaModFix/>
          </a:blip>
          <a:srcRect/>
          <a:stretch/>
        </p:blipFill>
        <p:spPr>
          <a:xfrm>
            <a:off x="-795" y="0"/>
            <a:ext cx="12192000" cy="6858000"/>
          </a:xfrm>
          <a:prstGeom prst="rect">
            <a:avLst/>
          </a:prstGeom>
          <a:noFill/>
          <a:ln>
            <a:noFill/>
          </a:ln>
        </p:spPr>
      </p:pic>
      <p:sp>
        <p:nvSpPr>
          <p:cNvPr id="225" name="Google Shape;225;p18"/>
          <p:cNvSpPr txBox="1">
            <a:spLocks noGrp="1"/>
          </p:cNvSpPr>
          <p:nvPr>
            <p:ph type="body" idx="2"/>
          </p:nvPr>
        </p:nvSpPr>
        <p:spPr>
          <a:xfrm>
            <a:off x="596322" y="3248025"/>
            <a:ext cx="7218363" cy="1828273"/>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6000"/>
              <a:buNone/>
              <a:defRPr sz="6000" b="1">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6" name="Google Shape;226;p18"/>
          <p:cNvPicPr preferRelativeResize="0"/>
          <p:nvPr/>
        </p:nvPicPr>
        <p:blipFill rotWithShape="1">
          <a:blip r:embed="rId3">
            <a:alphaModFix/>
          </a:blip>
          <a:srcRect/>
          <a:stretch/>
        </p:blipFill>
        <p:spPr>
          <a:xfrm>
            <a:off x="277330" y="226116"/>
            <a:ext cx="960462" cy="107621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8_Title, image">
  <p:cSld name="8_Title, image">
    <p:bg>
      <p:bgPr>
        <a:solidFill>
          <a:srgbClr val="004791"/>
        </a:solidFill>
        <a:effectLst/>
      </p:bgPr>
    </p:bg>
    <p:spTree>
      <p:nvGrpSpPr>
        <p:cNvPr id="1" name="Shape 227"/>
        <p:cNvGrpSpPr/>
        <p:nvPr/>
      </p:nvGrpSpPr>
      <p:grpSpPr>
        <a:xfrm>
          <a:off x="0" y="0"/>
          <a:ext cx="0" cy="0"/>
          <a:chOff x="0" y="0"/>
          <a:chExt cx="0" cy="0"/>
        </a:xfrm>
      </p:grpSpPr>
      <p:sp>
        <p:nvSpPr>
          <p:cNvPr id="228" name="Google Shape;228;p19"/>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9"/>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9"/>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1pPr>
            <a:lvl2pPr marL="0" marR="0" lvl="1"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2pPr>
            <a:lvl3pPr marL="0" marR="0" lvl="2"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3pPr>
            <a:lvl4pPr marL="0" marR="0" lvl="3"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4pPr>
            <a:lvl5pPr marL="0" marR="0" lvl="4"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5pPr>
            <a:lvl6pPr marL="0" marR="0" lvl="5"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6pPr>
            <a:lvl7pPr marL="0" marR="0" lvl="6"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7pPr>
            <a:lvl8pPr marL="0" marR="0" lvl="7"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8pPr>
            <a:lvl9pPr marL="0" marR="0" lvl="8"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9"/>
          <p:cNvSpPr>
            <a:spLocks noGrp="1"/>
          </p:cNvSpPr>
          <p:nvPr>
            <p:ph type="pic" idx="2"/>
          </p:nvPr>
        </p:nvSpPr>
        <p:spPr>
          <a:xfrm>
            <a:off x="6095205" y="0"/>
            <a:ext cx="6096000" cy="6858000"/>
          </a:xfrm>
          <a:prstGeom prst="rect">
            <a:avLst/>
          </a:prstGeom>
          <a:noFill/>
          <a:ln>
            <a:noFill/>
          </a:ln>
        </p:spPr>
      </p:sp>
      <p:sp>
        <p:nvSpPr>
          <p:cNvPr id="232" name="Google Shape;232;p19"/>
          <p:cNvSpPr txBox="1">
            <a:spLocks noGrp="1"/>
          </p:cNvSpPr>
          <p:nvPr>
            <p:ph type="title"/>
          </p:nvPr>
        </p:nvSpPr>
        <p:spPr>
          <a:xfrm>
            <a:off x="600074" y="2218797"/>
            <a:ext cx="5314951" cy="2852737"/>
          </a:xfrm>
          <a:prstGeom prst="rect">
            <a:avLst/>
          </a:prstGeom>
          <a:noFill/>
          <a:ln>
            <a:noFill/>
          </a:ln>
        </p:spPr>
        <p:txBody>
          <a:bodyPr spcFirstLastPara="1" wrap="square" lIns="91425" tIns="108000" rIns="91425" bIns="45700" anchor="b" anchorCtr="0">
            <a:noAutofit/>
          </a:bodyPr>
          <a:lstStyle>
            <a:lvl1pPr lvl="0" algn="l">
              <a:lnSpc>
                <a:spcPct val="80000"/>
              </a:lnSpc>
              <a:spcBef>
                <a:spcPts val="0"/>
              </a:spcBef>
              <a:spcAft>
                <a:spcPts val="0"/>
              </a:spcAft>
              <a:buClr>
                <a:schemeClr val="lt1"/>
              </a:buClr>
              <a:buSzPts val="5400"/>
              <a:buFont typeface="Figtree"/>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19"/>
          <p:cNvSpPr txBox="1">
            <a:spLocks noGrp="1"/>
          </p:cNvSpPr>
          <p:nvPr>
            <p:ph type="body" idx="1"/>
          </p:nvPr>
        </p:nvSpPr>
        <p:spPr>
          <a:xfrm>
            <a:off x="600074" y="5226050"/>
            <a:ext cx="5314951"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000"/>
              <a:buNone/>
              <a:defRPr sz="2000">
                <a:solidFill>
                  <a:schemeClr val="l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34" name="Google Shape;234;p19"/>
          <p:cNvPicPr preferRelativeResize="0"/>
          <p:nvPr/>
        </p:nvPicPr>
        <p:blipFill rotWithShape="1">
          <a:blip r:embed="rId2">
            <a:alphaModFix/>
          </a:blip>
          <a:srcRect/>
          <a:stretch/>
        </p:blipFill>
        <p:spPr>
          <a:xfrm>
            <a:off x="277330" y="226116"/>
            <a:ext cx="960462" cy="107621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0_Title, image">
  <p:cSld name="10_Title, image">
    <p:bg>
      <p:bgPr>
        <a:solidFill>
          <a:srgbClr val="000061"/>
        </a:solidFill>
        <a:effectLst/>
      </p:bgPr>
    </p:bg>
    <p:spTree>
      <p:nvGrpSpPr>
        <p:cNvPr id="1" name="Shape 235"/>
        <p:cNvGrpSpPr/>
        <p:nvPr/>
      </p:nvGrpSpPr>
      <p:grpSpPr>
        <a:xfrm>
          <a:off x="0" y="0"/>
          <a:ext cx="0" cy="0"/>
          <a:chOff x="0" y="0"/>
          <a:chExt cx="0" cy="0"/>
        </a:xfrm>
      </p:grpSpPr>
      <p:sp>
        <p:nvSpPr>
          <p:cNvPr id="236" name="Google Shape;236;p20"/>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20"/>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0"/>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1pPr>
            <a:lvl2pPr marL="0" marR="0" lvl="1"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2pPr>
            <a:lvl3pPr marL="0" marR="0" lvl="2"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3pPr>
            <a:lvl4pPr marL="0" marR="0" lvl="3"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4pPr>
            <a:lvl5pPr marL="0" marR="0" lvl="4"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5pPr>
            <a:lvl6pPr marL="0" marR="0" lvl="5"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6pPr>
            <a:lvl7pPr marL="0" marR="0" lvl="6"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7pPr>
            <a:lvl8pPr marL="0" marR="0" lvl="7"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8pPr>
            <a:lvl9pPr marL="0" marR="0" lvl="8"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239" name="Google Shape;239;p20"/>
          <p:cNvSpPr txBox="1">
            <a:spLocks noGrp="1"/>
          </p:cNvSpPr>
          <p:nvPr>
            <p:ph type="body" idx="1"/>
          </p:nvPr>
        </p:nvSpPr>
        <p:spPr>
          <a:xfrm>
            <a:off x="600074" y="5226050"/>
            <a:ext cx="7218363"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l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40" name="Google Shape;240;p2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1" name="Google Shape;241;p20"/>
          <p:cNvSpPr txBox="1">
            <a:spLocks noGrp="1"/>
          </p:cNvSpPr>
          <p:nvPr>
            <p:ph type="body" idx="2"/>
          </p:nvPr>
        </p:nvSpPr>
        <p:spPr>
          <a:xfrm>
            <a:off x="596322" y="3257550"/>
            <a:ext cx="7218363" cy="181874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6000"/>
              <a:buNone/>
              <a:defRPr sz="6000" b="1">
                <a:solidFill>
                  <a:schemeClr val="lt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2" name="Google Shape;242;p20"/>
          <p:cNvPicPr preferRelativeResize="0"/>
          <p:nvPr/>
        </p:nvPicPr>
        <p:blipFill rotWithShape="1">
          <a:blip r:embed="rId3">
            <a:alphaModFix/>
          </a:blip>
          <a:srcRect/>
          <a:stretch/>
        </p:blipFill>
        <p:spPr>
          <a:xfrm>
            <a:off x="277330" y="226116"/>
            <a:ext cx="960462" cy="10762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9_Title, image">
  <p:cSld name="9_Title, image">
    <p:bg>
      <p:bgPr>
        <a:solidFill>
          <a:srgbClr val="000061"/>
        </a:solidFill>
        <a:effectLst/>
      </p:bgPr>
    </p:bg>
    <p:spTree>
      <p:nvGrpSpPr>
        <p:cNvPr id="1" name="Shape 243"/>
        <p:cNvGrpSpPr/>
        <p:nvPr/>
      </p:nvGrpSpPr>
      <p:grpSpPr>
        <a:xfrm>
          <a:off x="0" y="0"/>
          <a:ext cx="0" cy="0"/>
          <a:chOff x="0" y="0"/>
          <a:chExt cx="0" cy="0"/>
        </a:xfrm>
      </p:grpSpPr>
      <p:sp>
        <p:nvSpPr>
          <p:cNvPr id="244" name="Google Shape;244;p21"/>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21"/>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1"/>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1pPr>
            <a:lvl2pPr marL="0" marR="0" lvl="1"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2pPr>
            <a:lvl3pPr marL="0" marR="0" lvl="2"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3pPr>
            <a:lvl4pPr marL="0" marR="0" lvl="3"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4pPr>
            <a:lvl5pPr marL="0" marR="0" lvl="4"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5pPr>
            <a:lvl6pPr marL="0" marR="0" lvl="5"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6pPr>
            <a:lvl7pPr marL="0" marR="0" lvl="6"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7pPr>
            <a:lvl8pPr marL="0" marR="0" lvl="7"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8pPr>
            <a:lvl9pPr marL="0" marR="0" lvl="8" indent="0" algn="r">
              <a:lnSpc>
                <a:spcPct val="100000"/>
              </a:lnSpc>
              <a:spcBef>
                <a:spcPts val="0"/>
              </a:spcBef>
              <a:spcAft>
                <a:spcPts val="0"/>
              </a:spcAft>
              <a:buClr>
                <a:srgbClr val="FFFFFF"/>
              </a:buClr>
              <a:buSzPts val="700"/>
              <a:buFont typeface="Figtree"/>
              <a:buNone/>
              <a:defRPr sz="700" b="0" i="0" u="none" strike="noStrike" cap="none">
                <a:solidFill>
                  <a:srgbClr val="FFFFFF"/>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247" name="Google Shape;247;p21"/>
          <p:cNvSpPr>
            <a:spLocks noGrp="1"/>
          </p:cNvSpPr>
          <p:nvPr>
            <p:ph type="pic" idx="2"/>
          </p:nvPr>
        </p:nvSpPr>
        <p:spPr>
          <a:xfrm>
            <a:off x="6095205" y="0"/>
            <a:ext cx="6096000" cy="6858000"/>
          </a:xfrm>
          <a:prstGeom prst="rect">
            <a:avLst/>
          </a:prstGeom>
          <a:noFill/>
          <a:ln>
            <a:noFill/>
          </a:ln>
        </p:spPr>
      </p:sp>
      <p:sp>
        <p:nvSpPr>
          <p:cNvPr id="248" name="Google Shape;248;p21"/>
          <p:cNvSpPr txBox="1">
            <a:spLocks noGrp="1"/>
          </p:cNvSpPr>
          <p:nvPr>
            <p:ph type="title"/>
          </p:nvPr>
        </p:nvSpPr>
        <p:spPr>
          <a:xfrm>
            <a:off x="600074" y="2218797"/>
            <a:ext cx="5314951" cy="2852737"/>
          </a:xfrm>
          <a:prstGeom prst="rect">
            <a:avLst/>
          </a:prstGeom>
          <a:noFill/>
          <a:ln>
            <a:noFill/>
          </a:ln>
        </p:spPr>
        <p:txBody>
          <a:bodyPr spcFirstLastPara="1" wrap="square" lIns="91425" tIns="108000" rIns="91425" bIns="45700" anchor="b" anchorCtr="0">
            <a:noAutofit/>
          </a:bodyPr>
          <a:lstStyle>
            <a:lvl1pPr lvl="0" algn="l">
              <a:lnSpc>
                <a:spcPct val="80000"/>
              </a:lnSpc>
              <a:spcBef>
                <a:spcPts val="0"/>
              </a:spcBef>
              <a:spcAft>
                <a:spcPts val="0"/>
              </a:spcAft>
              <a:buClr>
                <a:schemeClr val="lt1"/>
              </a:buClr>
              <a:buSzPts val="5400"/>
              <a:buFont typeface="Figtree"/>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1"/>
          <p:cNvSpPr txBox="1">
            <a:spLocks noGrp="1"/>
          </p:cNvSpPr>
          <p:nvPr>
            <p:ph type="body" idx="1"/>
          </p:nvPr>
        </p:nvSpPr>
        <p:spPr>
          <a:xfrm>
            <a:off x="600074" y="5226050"/>
            <a:ext cx="5314951"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000"/>
              <a:buNone/>
              <a:defRPr sz="2000">
                <a:solidFill>
                  <a:schemeClr val="l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50" name="Google Shape;250;p21"/>
          <p:cNvPicPr preferRelativeResize="0"/>
          <p:nvPr/>
        </p:nvPicPr>
        <p:blipFill rotWithShape="1">
          <a:blip r:embed="rId2">
            <a:alphaModFix/>
          </a:blip>
          <a:srcRect/>
          <a:stretch/>
        </p:blipFill>
        <p:spPr>
          <a:xfrm>
            <a:off x="277330" y="226116"/>
            <a:ext cx="960462" cy="10762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and content, blue lines">
  <p:cSld name="Headline and content, blue lines">
    <p:spTree>
      <p:nvGrpSpPr>
        <p:cNvPr id="1" name="Shape 251"/>
        <p:cNvGrpSpPr/>
        <p:nvPr/>
      </p:nvGrpSpPr>
      <p:grpSpPr>
        <a:xfrm>
          <a:off x="0" y="0"/>
          <a:ext cx="0" cy="0"/>
          <a:chOff x="0" y="0"/>
          <a:chExt cx="0" cy="0"/>
        </a:xfrm>
      </p:grpSpPr>
      <p:pic>
        <p:nvPicPr>
          <p:cNvPr id="252" name="Google Shape;252;p22"/>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
        <p:nvSpPr>
          <p:cNvPr id="253" name="Google Shape;253;p22"/>
          <p:cNvSpPr txBox="1">
            <a:spLocks noGrp="1"/>
          </p:cNvSpPr>
          <p:nvPr>
            <p:ph type="title"/>
          </p:nvPr>
        </p:nvSpPr>
        <p:spPr>
          <a:xfrm>
            <a:off x="600075" y="1169520"/>
            <a:ext cx="883025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22"/>
          <p:cNvSpPr txBox="1">
            <a:spLocks noGrp="1"/>
          </p:cNvSpPr>
          <p:nvPr>
            <p:ph type="body" idx="1"/>
          </p:nvPr>
        </p:nvSpPr>
        <p:spPr>
          <a:xfrm>
            <a:off x="600076" y="1795850"/>
            <a:ext cx="8830252" cy="453030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22"/>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22"/>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22"/>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and content, sand lines">
  <p:cSld name="Headline and content, sand lines">
    <p:spTree>
      <p:nvGrpSpPr>
        <p:cNvPr id="1" name="Shape 258"/>
        <p:cNvGrpSpPr/>
        <p:nvPr/>
      </p:nvGrpSpPr>
      <p:grpSpPr>
        <a:xfrm>
          <a:off x="0" y="0"/>
          <a:ext cx="0" cy="0"/>
          <a:chOff x="0" y="0"/>
          <a:chExt cx="0" cy="0"/>
        </a:xfrm>
      </p:grpSpPr>
      <p:pic>
        <p:nvPicPr>
          <p:cNvPr id="259" name="Google Shape;259;p23"/>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
        <p:nvSpPr>
          <p:cNvPr id="260" name="Google Shape;260;p23"/>
          <p:cNvSpPr txBox="1">
            <a:spLocks noGrp="1"/>
          </p:cNvSpPr>
          <p:nvPr>
            <p:ph type="title"/>
          </p:nvPr>
        </p:nvSpPr>
        <p:spPr>
          <a:xfrm>
            <a:off x="600076" y="1169520"/>
            <a:ext cx="8922616"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3"/>
          <p:cNvSpPr txBox="1">
            <a:spLocks noGrp="1"/>
          </p:cNvSpPr>
          <p:nvPr>
            <p:ph type="body" idx="1"/>
          </p:nvPr>
        </p:nvSpPr>
        <p:spPr>
          <a:xfrm>
            <a:off x="600076" y="1795850"/>
            <a:ext cx="8830252" cy="453030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3"/>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23"/>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3"/>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line and content, light blue ">
  <p:cSld name="Headline and content, light blue ">
    <p:bg>
      <p:bgPr>
        <a:solidFill>
          <a:schemeClr val="accent4"/>
        </a:solidFill>
        <a:effectLst/>
      </p:bgPr>
    </p:bg>
    <p:spTree>
      <p:nvGrpSpPr>
        <p:cNvPr id="1" name="Shape 265"/>
        <p:cNvGrpSpPr/>
        <p:nvPr/>
      </p:nvGrpSpPr>
      <p:grpSpPr>
        <a:xfrm>
          <a:off x="0" y="0"/>
          <a:ext cx="0" cy="0"/>
          <a:chOff x="0" y="0"/>
          <a:chExt cx="0" cy="0"/>
        </a:xfrm>
      </p:grpSpPr>
      <p:pic>
        <p:nvPicPr>
          <p:cNvPr id="266" name="Google Shape;266;p24"/>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
        <p:nvSpPr>
          <p:cNvPr id="267" name="Google Shape;267;p24"/>
          <p:cNvSpPr txBox="1">
            <a:spLocks noGrp="1"/>
          </p:cNvSpPr>
          <p:nvPr>
            <p:ph type="title"/>
          </p:nvPr>
        </p:nvSpPr>
        <p:spPr>
          <a:xfrm>
            <a:off x="600075" y="1169520"/>
            <a:ext cx="8821017"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24"/>
          <p:cNvSpPr txBox="1">
            <a:spLocks noGrp="1"/>
          </p:cNvSpPr>
          <p:nvPr>
            <p:ph type="body" idx="1"/>
          </p:nvPr>
        </p:nvSpPr>
        <p:spPr>
          <a:xfrm>
            <a:off x="600076" y="1795850"/>
            <a:ext cx="8821016" cy="453030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24"/>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4"/>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24"/>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line and content, sand">
  <p:cSld name="Headline and content, sand">
    <p:bg>
      <p:bgPr>
        <a:solidFill>
          <a:schemeClr val="lt2"/>
        </a:solidFill>
        <a:effectLst/>
      </p:bgPr>
    </p:bg>
    <p:spTree>
      <p:nvGrpSpPr>
        <p:cNvPr id="1" name="Shape 272"/>
        <p:cNvGrpSpPr/>
        <p:nvPr/>
      </p:nvGrpSpPr>
      <p:grpSpPr>
        <a:xfrm>
          <a:off x="0" y="0"/>
          <a:ext cx="0" cy="0"/>
          <a:chOff x="0" y="0"/>
          <a:chExt cx="0" cy="0"/>
        </a:xfrm>
      </p:grpSpPr>
      <p:pic>
        <p:nvPicPr>
          <p:cNvPr id="273" name="Google Shape;273;p25"/>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
        <p:nvSpPr>
          <p:cNvPr id="274" name="Google Shape;274;p25"/>
          <p:cNvSpPr txBox="1">
            <a:spLocks noGrp="1"/>
          </p:cNvSpPr>
          <p:nvPr>
            <p:ph type="title"/>
          </p:nvPr>
        </p:nvSpPr>
        <p:spPr>
          <a:xfrm>
            <a:off x="600075" y="1169520"/>
            <a:ext cx="8848725"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25"/>
          <p:cNvSpPr txBox="1">
            <a:spLocks noGrp="1"/>
          </p:cNvSpPr>
          <p:nvPr>
            <p:ph type="body" idx="1"/>
          </p:nvPr>
        </p:nvSpPr>
        <p:spPr>
          <a:xfrm>
            <a:off x="600075" y="1795850"/>
            <a:ext cx="8848725" cy="453030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25"/>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25"/>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25"/>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ccessibility Office 2013/2016">
  <p:cSld name="Accessibility Office 2013/2016">
    <p:spTree>
      <p:nvGrpSpPr>
        <p:cNvPr id="1" name="Shape 134"/>
        <p:cNvGrpSpPr/>
        <p:nvPr/>
      </p:nvGrpSpPr>
      <p:grpSpPr>
        <a:xfrm>
          <a:off x="0" y="0"/>
          <a:ext cx="0" cy="0"/>
          <a:chOff x="0" y="0"/>
          <a:chExt cx="0" cy="0"/>
        </a:xfrm>
      </p:grpSpPr>
      <p:sp>
        <p:nvSpPr>
          <p:cNvPr id="135" name="Google Shape;135;p8"/>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8"/>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8"/>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8"/>
          <p:cNvSpPr txBox="1"/>
          <p:nvPr/>
        </p:nvSpPr>
        <p:spPr>
          <a:xfrm>
            <a:off x="600076" y="1008476"/>
            <a:ext cx="10991850" cy="1103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2"/>
                </a:solidFill>
                <a:latin typeface="Figtree"/>
                <a:ea typeface="Figtree"/>
                <a:cs typeface="Figtree"/>
                <a:sym typeface="Figtree"/>
              </a:rPr>
              <a:t>Make your presentation accessible</a:t>
            </a:r>
            <a:endParaRPr/>
          </a:p>
        </p:txBody>
      </p:sp>
      <p:sp>
        <p:nvSpPr>
          <p:cNvPr id="139" name="Google Shape;139;p8"/>
          <p:cNvSpPr txBox="1"/>
          <p:nvPr/>
        </p:nvSpPr>
        <p:spPr>
          <a:xfrm>
            <a:off x="600075" y="1790514"/>
            <a:ext cx="1099026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600"/>
              <a:buFont typeface="Figtree"/>
              <a:buNone/>
            </a:pPr>
            <a:r>
              <a:rPr lang="en-US" sz="16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lang="en-US" sz="1600" b="1">
                <a:solidFill>
                  <a:schemeClr val="accent1"/>
                </a:solidFill>
                <a:latin typeface="Figtree"/>
                <a:ea typeface="Figtree"/>
                <a:cs typeface="Figtree"/>
                <a:sym typeface="Figtree"/>
              </a:rPr>
              <a:t>The instructions below are for Office 2013/2016.</a:t>
            </a:r>
            <a:endParaRPr/>
          </a:p>
        </p:txBody>
      </p:sp>
      <p:sp>
        <p:nvSpPr>
          <p:cNvPr id="140" name="Google Shape;140;p8"/>
          <p:cNvSpPr txBox="1"/>
          <p:nvPr/>
        </p:nvSpPr>
        <p:spPr>
          <a:xfrm>
            <a:off x="600076" y="2616199"/>
            <a:ext cx="531495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600"/>
              <a:buFont typeface="Figtree"/>
              <a:buNone/>
            </a:pPr>
            <a:r>
              <a:rPr lang="en-US" sz="1600" b="1">
                <a:solidFill>
                  <a:schemeClr val="dk2"/>
                </a:solidFill>
                <a:latin typeface="Figtree"/>
                <a:ea typeface="Figtree"/>
                <a:cs typeface="Figtree"/>
                <a:sym typeface="Figtree"/>
              </a:rPr>
              <a:t>Add alternative text for images/figures</a:t>
            </a:r>
            <a:endParaRPr/>
          </a:p>
        </p:txBody>
      </p:sp>
      <p:sp>
        <p:nvSpPr>
          <p:cNvPr id="141" name="Google Shape;141;p8"/>
          <p:cNvSpPr txBox="1"/>
          <p:nvPr/>
        </p:nvSpPr>
        <p:spPr>
          <a:xfrm>
            <a:off x="600076" y="3031066"/>
            <a:ext cx="5314950" cy="15132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Figtree"/>
              <a:buNone/>
            </a:pPr>
            <a:r>
              <a:rPr lang="en-US" sz="1200">
                <a:solidFill>
                  <a:schemeClr val="dk1"/>
                </a:solidFill>
                <a:latin typeface="Figtree"/>
                <a:ea typeface="Figtree"/>
                <a:cs typeface="Figtree"/>
                <a:sym typeface="Figtree"/>
              </a:rPr>
              <a:t>Right-click on an image/figure and select the option "Format Picture." A tab will then open on the right side of the window. Choose the </a:t>
            </a:r>
            <a:r>
              <a:rPr lang="en-US" sz="1200" i="1">
                <a:solidFill>
                  <a:schemeClr val="dk1"/>
                </a:solidFill>
                <a:latin typeface="Figtree"/>
                <a:ea typeface="Figtree"/>
                <a:cs typeface="Figtree"/>
                <a:sym typeface="Figtree"/>
              </a:rPr>
              <a:t>Size and Properties</a:t>
            </a:r>
            <a:r>
              <a:rPr lang="en-US" sz="1200">
                <a:solidFill>
                  <a:schemeClr val="dk1"/>
                </a:solidFill>
                <a:latin typeface="Figtree"/>
                <a:ea typeface="Figtree"/>
                <a:cs typeface="Figtree"/>
                <a:sym typeface="Figtree"/>
              </a:rPr>
              <a:t> of the figure, then select </a:t>
            </a:r>
            <a:r>
              <a:rPr lang="en-US" sz="1200" i="1">
                <a:solidFill>
                  <a:schemeClr val="dk1"/>
                </a:solidFill>
                <a:latin typeface="Figtree"/>
                <a:ea typeface="Figtree"/>
                <a:cs typeface="Figtree"/>
                <a:sym typeface="Figtree"/>
              </a:rPr>
              <a:t>Alternative Text</a:t>
            </a:r>
            <a:r>
              <a:rPr lang="en-US" sz="1200">
                <a:solidFill>
                  <a:schemeClr val="dk1"/>
                </a:solidFill>
                <a:latin typeface="Figtree"/>
                <a:ea typeface="Figtree"/>
                <a:cs typeface="Figtree"/>
                <a:sym typeface="Figtree"/>
              </a:rPr>
              <a:t>. Describe your image/figure in 1-2 sentences that will be read aloud by screen readers for those with visual impairments.</a:t>
            </a:r>
            <a:endParaRPr/>
          </a:p>
          <a:p>
            <a:pPr marL="0" marR="0" lvl="0" indent="0" algn="l" rtl="0">
              <a:spcBef>
                <a:spcPts val="1000"/>
              </a:spcBef>
              <a:spcAft>
                <a:spcPts val="0"/>
              </a:spcAft>
              <a:buClr>
                <a:schemeClr val="dk1"/>
              </a:buClr>
              <a:buSzPts val="1200"/>
              <a:buFont typeface="Figtree"/>
              <a:buNone/>
            </a:pPr>
            <a:r>
              <a:rPr lang="en-US" sz="12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a:p>
        </p:txBody>
      </p:sp>
      <p:sp>
        <p:nvSpPr>
          <p:cNvPr id="142" name="Google Shape;142;p8"/>
          <p:cNvSpPr txBox="1"/>
          <p:nvPr/>
        </p:nvSpPr>
        <p:spPr>
          <a:xfrm>
            <a:off x="6276976" y="2616199"/>
            <a:ext cx="531495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600"/>
              <a:buFont typeface="Figtree"/>
              <a:buNone/>
            </a:pPr>
            <a:r>
              <a:rPr lang="en-US" sz="1600" b="1">
                <a:solidFill>
                  <a:schemeClr val="dk2"/>
                </a:solidFill>
                <a:latin typeface="Figtree"/>
                <a:ea typeface="Figtree"/>
                <a:cs typeface="Figtree"/>
                <a:sym typeface="Figtree"/>
              </a:rPr>
              <a:t>Set reading order</a:t>
            </a:r>
            <a:endParaRPr sz="1600" b="1">
              <a:solidFill>
                <a:schemeClr val="dk2"/>
              </a:solidFill>
              <a:latin typeface="Figtree"/>
              <a:ea typeface="Figtree"/>
              <a:cs typeface="Figtree"/>
              <a:sym typeface="Figtree"/>
            </a:endParaRPr>
          </a:p>
        </p:txBody>
      </p:sp>
      <p:sp>
        <p:nvSpPr>
          <p:cNvPr id="143" name="Google Shape;143;p8"/>
          <p:cNvSpPr txBox="1"/>
          <p:nvPr/>
        </p:nvSpPr>
        <p:spPr>
          <a:xfrm>
            <a:off x="6276976" y="3031066"/>
            <a:ext cx="5314950" cy="32162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a:p>
          <a:p>
            <a:pPr marL="0" marR="0" lvl="0" indent="0" algn="l" rtl="0">
              <a:spcBef>
                <a:spcPts val="600"/>
              </a:spcBef>
              <a:spcAft>
                <a:spcPts val="0"/>
              </a:spcAft>
              <a:buClr>
                <a:schemeClr val="accent1"/>
              </a:buClr>
              <a:buSzPts val="1200"/>
              <a:buFont typeface="Figtree"/>
              <a:buNone/>
            </a:pPr>
            <a:r>
              <a:rPr lang="en-US" sz="1200" b="1">
                <a:solidFill>
                  <a:schemeClr val="accent1"/>
                </a:solidFill>
                <a:latin typeface="Figtree"/>
                <a:ea typeface="Figtree"/>
                <a:cs typeface="Figtree"/>
                <a:sym typeface="Figtree"/>
              </a:rPr>
              <a:t>You can control the reading order by:</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Selecting an object in the file.</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Choosing the "Format" tab that appears on the right side of the ribbon.</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Selecting "Selection Pane" in the "Arrange" group.</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Selecting one or more objects in the list.</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Dragging the selection upward or downward, or clicking the "Up" button.</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Dragging the objects until they have the desired order. This will not affect the layout on the page, only the order in which they are read by screen readers.</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parts">
  <p:cSld name="Two parts">
    <p:spTree>
      <p:nvGrpSpPr>
        <p:cNvPr id="1" name="Shape 279"/>
        <p:cNvGrpSpPr/>
        <p:nvPr/>
      </p:nvGrpSpPr>
      <p:grpSpPr>
        <a:xfrm>
          <a:off x="0" y="0"/>
          <a:ext cx="0" cy="0"/>
          <a:chOff x="0" y="0"/>
          <a:chExt cx="0" cy="0"/>
        </a:xfrm>
      </p:grpSpPr>
      <p:sp>
        <p:nvSpPr>
          <p:cNvPr id="280" name="Google Shape;280;p26"/>
          <p:cNvSpPr txBox="1">
            <a:spLocks noGrp="1"/>
          </p:cNvSpPr>
          <p:nvPr>
            <p:ph type="title"/>
          </p:nvPr>
        </p:nvSpPr>
        <p:spPr>
          <a:xfrm>
            <a:off x="600075" y="1169520"/>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26"/>
          <p:cNvSpPr txBox="1">
            <a:spLocks noGrp="1"/>
          </p:cNvSpPr>
          <p:nvPr>
            <p:ph type="body" idx="1"/>
          </p:nvPr>
        </p:nvSpPr>
        <p:spPr>
          <a:xfrm>
            <a:off x="600075" y="1795850"/>
            <a:ext cx="5314950" cy="453192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6"/>
          <p:cNvSpPr txBox="1">
            <a:spLocks noGrp="1"/>
          </p:cNvSpPr>
          <p:nvPr>
            <p:ph type="body" idx="2"/>
          </p:nvPr>
        </p:nvSpPr>
        <p:spPr>
          <a:xfrm>
            <a:off x="6275388" y="1795851"/>
            <a:ext cx="5314950" cy="453192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26"/>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6"/>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26"/>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parts, subheader">
  <p:cSld name="Two parts, subheader">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600075" y="1169520"/>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27"/>
          <p:cNvSpPr txBox="1">
            <a:spLocks noGrp="1"/>
          </p:cNvSpPr>
          <p:nvPr>
            <p:ph type="body" idx="1"/>
          </p:nvPr>
        </p:nvSpPr>
        <p:spPr>
          <a:xfrm>
            <a:off x="600075" y="1797111"/>
            <a:ext cx="5314950" cy="3199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1800"/>
              <a:buNone/>
              <a:defRPr sz="1800" b="1">
                <a:solidFill>
                  <a:schemeClr val="accent1"/>
                </a:solidFill>
                <a:latin typeface="Figtree"/>
                <a:ea typeface="Figtree"/>
                <a:cs typeface="Figtree"/>
                <a:sym typeface="Figtre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27"/>
          <p:cNvSpPr txBox="1">
            <a:spLocks noGrp="1"/>
          </p:cNvSpPr>
          <p:nvPr>
            <p:ph type="body" idx="2"/>
          </p:nvPr>
        </p:nvSpPr>
        <p:spPr>
          <a:xfrm>
            <a:off x="600075" y="2179165"/>
            <a:ext cx="5314950" cy="414861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7"/>
          <p:cNvSpPr txBox="1">
            <a:spLocks noGrp="1"/>
          </p:cNvSpPr>
          <p:nvPr>
            <p:ph type="body" idx="3"/>
          </p:nvPr>
        </p:nvSpPr>
        <p:spPr>
          <a:xfrm>
            <a:off x="6275388" y="1797111"/>
            <a:ext cx="5314950" cy="3199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1800"/>
              <a:buNone/>
              <a:defRPr sz="1800" b="1">
                <a:solidFill>
                  <a:schemeClr val="accent1"/>
                </a:solidFill>
                <a:latin typeface="Figtree"/>
                <a:ea typeface="Figtree"/>
                <a:cs typeface="Figtree"/>
                <a:sym typeface="Figtree"/>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27"/>
          <p:cNvSpPr txBox="1">
            <a:spLocks noGrp="1"/>
          </p:cNvSpPr>
          <p:nvPr>
            <p:ph type="body" idx="4"/>
          </p:nvPr>
        </p:nvSpPr>
        <p:spPr>
          <a:xfrm>
            <a:off x="6275388" y="2179163"/>
            <a:ext cx="5314950" cy="414861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2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2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2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a:spLocks noGrp="1"/>
          </p:cNvSpPr>
          <p:nvPr>
            <p:ph type="pic" idx="2"/>
          </p:nvPr>
        </p:nvSpPr>
        <p:spPr>
          <a:xfrm>
            <a:off x="6096000" y="0"/>
            <a:ext cx="6096000" cy="6858000"/>
          </a:xfrm>
          <a:prstGeom prst="rect">
            <a:avLst/>
          </a:prstGeom>
          <a:noFill/>
          <a:ln>
            <a:noFill/>
          </a:ln>
        </p:spPr>
      </p:sp>
      <p:sp>
        <p:nvSpPr>
          <p:cNvPr id="299" name="Google Shape;299;p28"/>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28"/>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28"/>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light blue">
  <p:cSld name="Comparison, light blue">
    <p:bg>
      <p:bgPr>
        <a:solidFill>
          <a:schemeClr val="accent4"/>
        </a:solidFill>
        <a:effectLst/>
      </p:bgPr>
    </p:bg>
    <p:spTree>
      <p:nvGrpSpPr>
        <p:cNvPr id="1" name="Shape 302"/>
        <p:cNvGrpSpPr/>
        <p:nvPr/>
      </p:nvGrpSpPr>
      <p:grpSpPr>
        <a:xfrm>
          <a:off x="0" y="0"/>
          <a:ext cx="0" cy="0"/>
          <a:chOff x="0" y="0"/>
          <a:chExt cx="0" cy="0"/>
        </a:xfrm>
      </p:grpSpPr>
      <p:sp>
        <p:nvSpPr>
          <p:cNvPr id="303" name="Google Shape;303;p29"/>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04" name="Google Shape;304;p29"/>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29"/>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29"/>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9"/>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9"/>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29"/>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9"/>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1" name="Google Shape;311;p29"/>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sand">
  <p:cSld name="Comparison, sand">
    <p:bg>
      <p:bgPr>
        <a:solidFill>
          <a:schemeClr val="lt2"/>
        </a:solidFill>
        <a:effectLst/>
      </p:bgPr>
    </p:bg>
    <p:spTree>
      <p:nvGrpSpPr>
        <p:cNvPr id="1" name="Shape 312"/>
        <p:cNvGrpSpPr/>
        <p:nvPr/>
      </p:nvGrpSpPr>
      <p:grpSpPr>
        <a:xfrm>
          <a:off x="0" y="0"/>
          <a:ext cx="0" cy="0"/>
          <a:chOff x="0" y="0"/>
          <a:chExt cx="0" cy="0"/>
        </a:xfrm>
      </p:grpSpPr>
      <p:sp>
        <p:nvSpPr>
          <p:cNvPr id="313" name="Google Shape;313;p30"/>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14" name="Google Shape;314;p30"/>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30"/>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30"/>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30"/>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30"/>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0"/>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0"/>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21" name="Google Shape;321;p30"/>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KTH blue">
  <p:cSld name="Comparison, KTH blue">
    <p:bg>
      <p:bgPr>
        <a:solidFill>
          <a:schemeClr val="accent1"/>
        </a:solidFill>
        <a:effectLst/>
      </p:bgPr>
    </p:bg>
    <p:spTree>
      <p:nvGrpSpPr>
        <p:cNvPr id="1" name="Shape 322"/>
        <p:cNvGrpSpPr/>
        <p:nvPr/>
      </p:nvGrpSpPr>
      <p:grpSpPr>
        <a:xfrm>
          <a:off x="0" y="0"/>
          <a:ext cx="0" cy="0"/>
          <a:chOff x="0" y="0"/>
          <a:chExt cx="0" cy="0"/>
        </a:xfrm>
      </p:grpSpPr>
      <p:sp>
        <p:nvSpPr>
          <p:cNvPr id="323" name="Google Shape;323;p31"/>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24" name="Google Shape;324;p31"/>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31"/>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31"/>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lt1"/>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31"/>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accent2"/>
              </a:buClr>
              <a:buSzPts val="1800"/>
              <a:buChar char="•"/>
              <a:defRPr>
                <a:solidFill>
                  <a:schemeClr val="lt1"/>
                </a:solidFill>
              </a:defRPr>
            </a:lvl1pPr>
            <a:lvl2pPr marL="914400" lvl="1" indent="-330200" algn="l">
              <a:lnSpc>
                <a:spcPct val="90000"/>
              </a:lnSpc>
              <a:spcBef>
                <a:spcPts val="500"/>
              </a:spcBef>
              <a:spcAft>
                <a:spcPts val="0"/>
              </a:spcAft>
              <a:buClr>
                <a:schemeClr val="accent2"/>
              </a:buClr>
              <a:buSzPts val="1600"/>
              <a:buChar char="•"/>
              <a:defRPr>
                <a:solidFill>
                  <a:schemeClr val="lt1"/>
                </a:solidFill>
              </a:defRPr>
            </a:lvl2pPr>
            <a:lvl3pPr marL="1371600" lvl="2" indent="-317500" algn="l">
              <a:lnSpc>
                <a:spcPct val="90000"/>
              </a:lnSpc>
              <a:spcBef>
                <a:spcPts val="500"/>
              </a:spcBef>
              <a:spcAft>
                <a:spcPts val="0"/>
              </a:spcAft>
              <a:buClr>
                <a:schemeClr val="accent2"/>
              </a:buClr>
              <a:buSzPts val="1400"/>
              <a:buChar char="•"/>
              <a:defRPr>
                <a:solidFill>
                  <a:schemeClr val="lt1"/>
                </a:solidFill>
              </a:defRPr>
            </a:lvl3pPr>
            <a:lvl4pPr marL="1828800" lvl="3" indent="-304800" algn="l">
              <a:lnSpc>
                <a:spcPct val="90000"/>
              </a:lnSpc>
              <a:spcBef>
                <a:spcPts val="500"/>
              </a:spcBef>
              <a:spcAft>
                <a:spcPts val="0"/>
              </a:spcAft>
              <a:buClr>
                <a:schemeClr val="accent2"/>
              </a:buClr>
              <a:buSzPts val="1200"/>
              <a:buChar char="•"/>
              <a:defRPr>
                <a:solidFill>
                  <a:schemeClr val="lt1"/>
                </a:solidFill>
              </a:defRPr>
            </a:lvl4pPr>
            <a:lvl5pPr marL="2286000" lvl="4" indent="-304800" algn="l">
              <a:lnSpc>
                <a:spcPct val="90000"/>
              </a:lnSpc>
              <a:spcBef>
                <a:spcPts val="500"/>
              </a:spcBef>
              <a:spcAft>
                <a:spcPts val="0"/>
              </a:spcAft>
              <a:buClr>
                <a:schemeClr val="accent2"/>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31"/>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31"/>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31"/>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31" name="Google Shape;331;p31"/>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navy blue">
  <p:cSld name="Comparison, navy blue">
    <p:bg>
      <p:bgPr>
        <a:solidFill>
          <a:schemeClr val="dk2"/>
        </a:solidFill>
        <a:effectLst/>
      </p:bgPr>
    </p:bg>
    <p:spTree>
      <p:nvGrpSpPr>
        <p:cNvPr id="1" name="Shape 332"/>
        <p:cNvGrpSpPr/>
        <p:nvPr/>
      </p:nvGrpSpPr>
      <p:grpSpPr>
        <a:xfrm>
          <a:off x="0" y="0"/>
          <a:ext cx="0" cy="0"/>
          <a:chOff x="0" y="0"/>
          <a:chExt cx="0" cy="0"/>
        </a:xfrm>
      </p:grpSpPr>
      <p:sp>
        <p:nvSpPr>
          <p:cNvPr id="333" name="Google Shape;333;p32"/>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34" name="Google Shape;334;p32"/>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32"/>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2"/>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lt1"/>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2"/>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solidFill>
                  <a:schemeClr val="lt1"/>
                </a:solidFill>
              </a:defRPr>
            </a:lvl1pPr>
            <a:lvl2pPr marL="914400" lvl="1" indent="-330200" algn="l">
              <a:lnSpc>
                <a:spcPct val="90000"/>
              </a:lnSpc>
              <a:spcBef>
                <a:spcPts val="500"/>
              </a:spcBef>
              <a:spcAft>
                <a:spcPts val="0"/>
              </a:spcAft>
              <a:buSzPts val="1600"/>
              <a:buChar char="•"/>
              <a:defRPr>
                <a:solidFill>
                  <a:schemeClr val="lt1"/>
                </a:solidFill>
              </a:defRPr>
            </a:lvl2pPr>
            <a:lvl3pPr marL="1371600" lvl="2" indent="-317500" algn="l">
              <a:lnSpc>
                <a:spcPct val="90000"/>
              </a:lnSpc>
              <a:spcBef>
                <a:spcPts val="500"/>
              </a:spcBef>
              <a:spcAft>
                <a:spcPts val="0"/>
              </a:spcAft>
              <a:buSzPts val="1400"/>
              <a:buChar char="•"/>
              <a:defRPr>
                <a:solidFill>
                  <a:schemeClr val="lt1"/>
                </a:solidFill>
              </a:defRPr>
            </a:lvl3pPr>
            <a:lvl4pPr marL="1828800" lvl="3" indent="-304800" algn="l">
              <a:lnSpc>
                <a:spcPct val="90000"/>
              </a:lnSpc>
              <a:spcBef>
                <a:spcPts val="500"/>
              </a:spcBef>
              <a:spcAft>
                <a:spcPts val="0"/>
              </a:spcAft>
              <a:buSzPts val="1200"/>
              <a:buChar char="•"/>
              <a:defRPr>
                <a:solidFill>
                  <a:schemeClr val="lt1"/>
                </a:solidFill>
              </a:defRPr>
            </a:lvl4pPr>
            <a:lvl5pPr marL="2286000" lvl="4" indent="-304800" algn="l">
              <a:lnSpc>
                <a:spcPct val="90000"/>
              </a:lnSpc>
              <a:spcBef>
                <a:spcPts val="500"/>
              </a:spcBef>
              <a:spcAft>
                <a:spcPts val="0"/>
              </a:spcAft>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2"/>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32"/>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32"/>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41" name="Google Shape;341;p32"/>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green">
  <p:cSld name="Comparison, green">
    <p:bg>
      <p:bgPr>
        <a:solidFill>
          <a:srgbClr val="C7EBBA"/>
        </a:solidFill>
        <a:effectLst/>
      </p:bgPr>
    </p:bg>
    <p:spTree>
      <p:nvGrpSpPr>
        <p:cNvPr id="1" name="Shape 342"/>
        <p:cNvGrpSpPr/>
        <p:nvPr/>
      </p:nvGrpSpPr>
      <p:grpSpPr>
        <a:xfrm>
          <a:off x="0" y="0"/>
          <a:ext cx="0" cy="0"/>
          <a:chOff x="0" y="0"/>
          <a:chExt cx="0" cy="0"/>
        </a:xfrm>
      </p:grpSpPr>
      <p:sp>
        <p:nvSpPr>
          <p:cNvPr id="343" name="Google Shape;343;p33"/>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44" name="Google Shape;344;p33"/>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33"/>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33"/>
          <p:cNvSpPr txBox="1">
            <a:spLocks noGrp="1"/>
          </p:cNvSpPr>
          <p:nvPr>
            <p:ph type="body" idx="2"/>
          </p:nvPr>
        </p:nvSpPr>
        <p:spPr>
          <a:xfrm>
            <a:off x="6660356" y="1160284"/>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33"/>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33"/>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33"/>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33"/>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51" name="Google Shape;351;p33"/>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eal">
  <p:cSld name="Comparison, teal">
    <p:bg>
      <p:bgPr>
        <a:solidFill>
          <a:srgbClr val="B2E0E0"/>
        </a:solidFill>
        <a:effectLst/>
      </p:bgPr>
    </p:bg>
    <p:spTree>
      <p:nvGrpSpPr>
        <p:cNvPr id="1" name="Shape 352"/>
        <p:cNvGrpSpPr/>
        <p:nvPr/>
      </p:nvGrpSpPr>
      <p:grpSpPr>
        <a:xfrm>
          <a:off x="0" y="0"/>
          <a:ext cx="0" cy="0"/>
          <a:chOff x="0" y="0"/>
          <a:chExt cx="0" cy="0"/>
        </a:xfrm>
      </p:grpSpPr>
      <p:sp>
        <p:nvSpPr>
          <p:cNvPr id="353" name="Google Shape;353;p34"/>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54" name="Google Shape;354;p34"/>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4"/>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4"/>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34"/>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34"/>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34"/>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34"/>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61" name="Google Shape;361;p34"/>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red">
  <p:cSld name="Comparison, red">
    <p:bg>
      <p:bgPr>
        <a:solidFill>
          <a:srgbClr val="FFCCC4"/>
        </a:solidFill>
        <a:effectLst/>
      </p:bgPr>
    </p:bg>
    <p:spTree>
      <p:nvGrpSpPr>
        <p:cNvPr id="1" name="Shape 362"/>
        <p:cNvGrpSpPr/>
        <p:nvPr/>
      </p:nvGrpSpPr>
      <p:grpSpPr>
        <a:xfrm>
          <a:off x="0" y="0"/>
          <a:ext cx="0" cy="0"/>
          <a:chOff x="0" y="0"/>
          <a:chExt cx="0" cy="0"/>
        </a:xfrm>
      </p:grpSpPr>
      <p:sp>
        <p:nvSpPr>
          <p:cNvPr id="363" name="Google Shape;363;p35"/>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64" name="Google Shape;364;p35"/>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35"/>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35"/>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35"/>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8" name="Google Shape;368;p35"/>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35"/>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35"/>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71" name="Google Shape;371;p35"/>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ccessibility Office 365/2019">
  <p:cSld name="Accessibility Office 365/2019">
    <p:spTree>
      <p:nvGrpSpPr>
        <p:cNvPr id="1" name="Shape 144"/>
        <p:cNvGrpSpPr/>
        <p:nvPr/>
      </p:nvGrpSpPr>
      <p:grpSpPr>
        <a:xfrm>
          <a:off x="0" y="0"/>
          <a:ext cx="0" cy="0"/>
          <a:chOff x="0" y="0"/>
          <a:chExt cx="0" cy="0"/>
        </a:xfrm>
      </p:grpSpPr>
      <p:sp>
        <p:nvSpPr>
          <p:cNvPr id="145" name="Google Shape;145;p9"/>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9"/>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8" name="Google Shape;148;p9"/>
          <p:cNvSpPr txBox="1"/>
          <p:nvPr/>
        </p:nvSpPr>
        <p:spPr>
          <a:xfrm>
            <a:off x="600076" y="2616199"/>
            <a:ext cx="531495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600"/>
              <a:buFont typeface="Figtree"/>
              <a:buNone/>
            </a:pPr>
            <a:r>
              <a:rPr lang="en-US" sz="1600" b="1">
                <a:solidFill>
                  <a:schemeClr val="dk2"/>
                </a:solidFill>
                <a:latin typeface="Figtree"/>
                <a:ea typeface="Figtree"/>
                <a:cs typeface="Figtree"/>
                <a:sym typeface="Figtree"/>
              </a:rPr>
              <a:t>Add alternative text for images/figures</a:t>
            </a:r>
            <a:endParaRPr/>
          </a:p>
        </p:txBody>
      </p:sp>
      <p:sp>
        <p:nvSpPr>
          <p:cNvPr id="149" name="Google Shape;149;p9"/>
          <p:cNvSpPr txBox="1"/>
          <p:nvPr/>
        </p:nvSpPr>
        <p:spPr>
          <a:xfrm>
            <a:off x="600076" y="3031066"/>
            <a:ext cx="5314950" cy="15132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Figtree"/>
              <a:buNone/>
            </a:pPr>
            <a:r>
              <a:rPr lang="en-US" sz="1200">
                <a:solidFill>
                  <a:schemeClr val="dk1"/>
                </a:solidFill>
                <a:latin typeface="Figtree"/>
                <a:ea typeface="Figtree"/>
                <a:cs typeface="Figtree"/>
                <a:sym typeface="Figtree"/>
              </a:rPr>
              <a:t>Right-click on an image/figure and select the option "Format Picture." A tab will then open on the right side of the window. Choose the </a:t>
            </a:r>
            <a:r>
              <a:rPr lang="en-US" sz="1200" i="1">
                <a:solidFill>
                  <a:schemeClr val="dk1"/>
                </a:solidFill>
                <a:latin typeface="Figtree"/>
                <a:ea typeface="Figtree"/>
                <a:cs typeface="Figtree"/>
                <a:sym typeface="Figtree"/>
              </a:rPr>
              <a:t>Size and Properties</a:t>
            </a:r>
            <a:r>
              <a:rPr lang="en-US" sz="1200">
                <a:solidFill>
                  <a:schemeClr val="dk1"/>
                </a:solidFill>
                <a:latin typeface="Figtree"/>
                <a:ea typeface="Figtree"/>
                <a:cs typeface="Figtree"/>
                <a:sym typeface="Figtree"/>
              </a:rPr>
              <a:t> of the figure, then select </a:t>
            </a:r>
            <a:r>
              <a:rPr lang="en-US" sz="1200" i="1">
                <a:solidFill>
                  <a:schemeClr val="dk1"/>
                </a:solidFill>
                <a:latin typeface="Figtree"/>
                <a:ea typeface="Figtree"/>
                <a:cs typeface="Figtree"/>
                <a:sym typeface="Figtree"/>
              </a:rPr>
              <a:t>Alternative Text</a:t>
            </a:r>
            <a:r>
              <a:rPr lang="en-US" sz="1200">
                <a:solidFill>
                  <a:schemeClr val="dk1"/>
                </a:solidFill>
                <a:latin typeface="Figtree"/>
                <a:ea typeface="Figtree"/>
                <a:cs typeface="Figtree"/>
                <a:sym typeface="Figtree"/>
              </a:rPr>
              <a:t>. Describe your image/figure in 1-2 sentences that will be read aloud by screen readers for those with visual impairments.</a:t>
            </a:r>
            <a:endParaRPr/>
          </a:p>
          <a:p>
            <a:pPr marL="0" marR="0" lvl="0" indent="0" algn="l" rtl="0">
              <a:spcBef>
                <a:spcPts val="1000"/>
              </a:spcBef>
              <a:spcAft>
                <a:spcPts val="0"/>
              </a:spcAft>
              <a:buClr>
                <a:schemeClr val="dk1"/>
              </a:buClr>
              <a:buSzPts val="1200"/>
              <a:buFont typeface="Figtree"/>
              <a:buNone/>
            </a:pPr>
            <a:r>
              <a:rPr lang="en-US" sz="1200">
                <a:solidFill>
                  <a:schemeClr val="dk1"/>
                </a:solidFill>
                <a:latin typeface="Figtree"/>
                <a:ea typeface="Figtree"/>
                <a:cs typeface="Figtree"/>
                <a:sym typeface="Figtree"/>
              </a:rPr>
              <a:t>If the image/figure serves no informative purpose and you want to exclude it, you can simply leave the title and description empty.</a:t>
            </a:r>
            <a:endParaRPr/>
          </a:p>
        </p:txBody>
      </p:sp>
      <p:sp>
        <p:nvSpPr>
          <p:cNvPr id="150" name="Google Shape;150;p9"/>
          <p:cNvSpPr txBox="1"/>
          <p:nvPr/>
        </p:nvSpPr>
        <p:spPr>
          <a:xfrm>
            <a:off x="6276976" y="2616199"/>
            <a:ext cx="531495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600"/>
              <a:buFont typeface="Figtree"/>
              <a:buNone/>
            </a:pPr>
            <a:r>
              <a:rPr lang="en-US" sz="1600" b="1">
                <a:solidFill>
                  <a:schemeClr val="dk2"/>
                </a:solidFill>
                <a:latin typeface="Figtree"/>
                <a:ea typeface="Figtree"/>
                <a:cs typeface="Figtree"/>
                <a:sym typeface="Figtree"/>
              </a:rPr>
              <a:t>Set reading order</a:t>
            </a:r>
            <a:endParaRPr sz="1600" b="1">
              <a:solidFill>
                <a:schemeClr val="dk2"/>
              </a:solidFill>
              <a:latin typeface="Figtree"/>
              <a:ea typeface="Figtree"/>
              <a:cs typeface="Figtree"/>
              <a:sym typeface="Figtree"/>
            </a:endParaRPr>
          </a:p>
        </p:txBody>
      </p:sp>
      <p:sp>
        <p:nvSpPr>
          <p:cNvPr id="151" name="Google Shape;151;p9"/>
          <p:cNvSpPr txBox="1"/>
          <p:nvPr/>
        </p:nvSpPr>
        <p:spPr>
          <a:xfrm>
            <a:off x="6276976" y="3031066"/>
            <a:ext cx="531495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Figtree"/>
              <a:buNone/>
            </a:pPr>
            <a:r>
              <a:rPr lang="en-US" sz="1200">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a:p>
          <a:p>
            <a:pPr marL="0" marR="0" lvl="0" indent="0" algn="l" rtl="0">
              <a:spcBef>
                <a:spcPts val="600"/>
              </a:spcBef>
              <a:spcAft>
                <a:spcPts val="0"/>
              </a:spcAft>
              <a:buClr>
                <a:schemeClr val="accent1"/>
              </a:buClr>
              <a:buSzPts val="1200"/>
              <a:buFont typeface="Figtree"/>
              <a:buNone/>
            </a:pPr>
            <a:r>
              <a:rPr lang="en-US" sz="1200" b="1">
                <a:solidFill>
                  <a:schemeClr val="accent1"/>
                </a:solidFill>
                <a:latin typeface="Figtree"/>
                <a:ea typeface="Figtree"/>
                <a:cs typeface="Figtree"/>
                <a:sym typeface="Figtree"/>
              </a:rPr>
              <a:t>You can control the reading order by:</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On the </a:t>
            </a:r>
            <a:r>
              <a:rPr lang="en-US" sz="1200" i="1">
                <a:solidFill>
                  <a:schemeClr val="dk1"/>
                </a:solidFill>
                <a:latin typeface="Figtree"/>
                <a:ea typeface="Figtree"/>
                <a:cs typeface="Figtree"/>
                <a:sym typeface="Figtree"/>
              </a:rPr>
              <a:t>Home</a:t>
            </a:r>
            <a:r>
              <a:rPr lang="en-US" sz="1200">
                <a:solidFill>
                  <a:schemeClr val="dk1"/>
                </a:solidFill>
                <a:latin typeface="Figtree"/>
                <a:ea typeface="Figtree"/>
                <a:cs typeface="Figtree"/>
                <a:sym typeface="Figtree"/>
              </a:rPr>
              <a:t> tab, select </a:t>
            </a:r>
            <a:r>
              <a:rPr lang="en-US" sz="1200" i="1">
                <a:solidFill>
                  <a:schemeClr val="dk1"/>
                </a:solidFill>
                <a:latin typeface="Figtree"/>
                <a:ea typeface="Figtree"/>
                <a:cs typeface="Figtree"/>
                <a:sym typeface="Figtree"/>
              </a:rPr>
              <a:t>Arrange</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From the </a:t>
            </a:r>
            <a:r>
              <a:rPr lang="en-US" sz="1200" i="1">
                <a:solidFill>
                  <a:schemeClr val="dk1"/>
                </a:solidFill>
                <a:latin typeface="Figtree"/>
                <a:ea typeface="Figtree"/>
                <a:cs typeface="Figtree"/>
                <a:sym typeface="Figtree"/>
              </a:rPr>
              <a:t>Arrange </a:t>
            </a:r>
            <a:r>
              <a:rPr lang="en-US" sz="1200">
                <a:solidFill>
                  <a:schemeClr val="dk1"/>
                </a:solidFill>
                <a:latin typeface="Figtree"/>
                <a:ea typeface="Figtree"/>
                <a:cs typeface="Figtree"/>
                <a:sym typeface="Figtree"/>
              </a:rPr>
              <a:t>menu, choose "Selection Pane.“</a:t>
            </a:r>
            <a:endParaRPr/>
          </a:p>
          <a:p>
            <a:pPr marL="228600" marR="0" lvl="0" indent="-228600" algn="l" rtl="0">
              <a:spcBef>
                <a:spcPts val="600"/>
              </a:spcBef>
              <a:spcAft>
                <a:spcPts val="0"/>
              </a:spcAft>
              <a:buClr>
                <a:schemeClr val="accent1"/>
              </a:buClr>
              <a:buSzPts val="1200"/>
              <a:buFont typeface="Figtree"/>
              <a:buAutoNum type="arabicPeriod"/>
            </a:pPr>
            <a:r>
              <a:rPr lang="en-US" sz="1200">
                <a:solidFill>
                  <a:schemeClr val="dk1"/>
                </a:solidFill>
                <a:latin typeface="Figtree"/>
                <a:ea typeface="Figtree"/>
                <a:cs typeface="Figtree"/>
                <a:sym typeface="Figtree"/>
              </a:rPr>
              <a:t>A tab will open on the right side of the window. Drag the objects until they have the desired order. This will not affect the layout on the page, only the order in which they are read by screen readers.</a:t>
            </a:r>
            <a:endParaRPr/>
          </a:p>
        </p:txBody>
      </p:sp>
      <p:sp>
        <p:nvSpPr>
          <p:cNvPr id="152" name="Google Shape;152;p9"/>
          <p:cNvSpPr txBox="1"/>
          <p:nvPr/>
        </p:nvSpPr>
        <p:spPr>
          <a:xfrm>
            <a:off x="600076" y="1008476"/>
            <a:ext cx="10991850" cy="110331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2"/>
                </a:solidFill>
                <a:latin typeface="Figtree"/>
                <a:ea typeface="Figtree"/>
                <a:cs typeface="Figtree"/>
                <a:sym typeface="Figtree"/>
              </a:rPr>
              <a:t>Make your presentation accessible</a:t>
            </a:r>
            <a:endParaRPr/>
          </a:p>
        </p:txBody>
      </p:sp>
      <p:sp>
        <p:nvSpPr>
          <p:cNvPr id="153" name="Google Shape;153;p9"/>
          <p:cNvSpPr txBox="1"/>
          <p:nvPr/>
        </p:nvSpPr>
        <p:spPr>
          <a:xfrm>
            <a:off x="600075" y="1790514"/>
            <a:ext cx="1099026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1600"/>
              <a:buFont typeface="Figtree"/>
              <a:buNone/>
            </a:pPr>
            <a:r>
              <a:rPr lang="en-US" sz="1600">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lang="en-US" sz="1600" b="1">
                <a:solidFill>
                  <a:schemeClr val="accent1"/>
                </a:solidFill>
                <a:latin typeface="Figtree"/>
                <a:ea typeface="Figtree"/>
                <a:cs typeface="Figtree"/>
                <a:sym typeface="Figtree"/>
              </a:rPr>
              <a:t>The instructions below are for Office 365 or Office 2019.</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yellow">
  <p:cSld name="Comparison, yellow">
    <p:bg>
      <p:bgPr>
        <a:solidFill>
          <a:srgbClr val="FFF0B0"/>
        </a:solidFill>
        <a:effectLst/>
      </p:bgPr>
    </p:bg>
    <p:spTree>
      <p:nvGrpSpPr>
        <p:cNvPr id="1" name="Shape 372"/>
        <p:cNvGrpSpPr/>
        <p:nvPr/>
      </p:nvGrpSpPr>
      <p:grpSpPr>
        <a:xfrm>
          <a:off x="0" y="0"/>
          <a:ext cx="0" cy="0"/>
          <a:chOff x="0" y="0"/>
          <a:chExt cx="0" cy="0"/>
        </a:xfrm>
      </p:grpSpPr>
      <p:sp>
        <p:nvSpPr>
          <p:cNvPr id="373" name="Google Shape;373;p36"/>
          <p:cNvSpPr/>
          <p:nvPr/>
        </p:nvSpPr>
        <p:spPr>
          <a:xfrm>
            <a:off x="0" y="0"/>
            <a:ext cx="6096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sp>
        <p:nvSpPr>
          <p:cNvPr id="374" name="Google Shape;374;p36"/>
          <p:cNvSpPr txBox="1">
            <a:spLocks noGrp="1"/>
          </p:cNvSpPr>
          <p:nvPr>
            <p:ph type="title"/>
          </p:nvPr>
        </p:nvSpPr>
        <p:spPr>
          <a:xfrm>
            <a:off x="600076" y="1169520"/>
            <a:ext cx="4929982" cy="9776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5" name="Google Shape;375;p36"/>
          <p:cNvSpPr txBox="1">
            <a:spLocks noGrp="1"/>
          </p:cNvSpPr>
          <p:nvPr>
            <p:ph type="body" idx="1"/>
          </p:nvPr>
        </p:nvSpPr>
        <p:spPr>
          <a:xfrm>
            <a:off x="600075" y="2281473"/>
            <a:ext cx="4929982"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6"/>
          <p:cNvSpPr txBox="1">
            <a:spLocks noGrp="1"/>
          </p:cNvSpPr>
          <p:nvPr>
            <p:ph type="body" idx="2"/>
          </p:nvPr>
        </p:nvSpPr>
        <p:spPr>
          <a:xfrm>
            <a:off x="6660356" y="1169520"/>
            <a:ext cx="4928392" cy="977612"/>
          </a:xfrm>
          <a:prstGeom prst="rect">
            <a:avLst/>
          </a:prstGeom>
          <a:noFill/>
          <a:ln>
            <a:noFill/>
          </a:ln>
        </p:spPr>
        <p:txBody>
          <a:bodyPr spcFirstLastPara="1" wrap="square" lIns="91425" tIns="108000" rIns="91425" bIns="45700" anchor="t" anchorCtr="0">
            <a:noAutofit/>
          </a:bodyPr>
          <a:lstStyle>
            <a:lvl1pPr marL="457200" lvl="0" indent="-228600" algn="l">
              <a:lnSpc>
                <a:spcPct val="80000"/>
              </a:lnSpc>
              <a:spcBef>
                <a:spcPts val="1000"/>
              </a:spcBef>
              <a:spcAft>
                <a:spcPts val="0"/>
              </a:spcAft>
              <a:buSzPts val="3600"/>
              <a:buNone/>
              <a:defRPr sz="3600" b="1">
                <a:solidFill>
                  <a:schemeClr val="dk2"/>
                </a:solidFill>
                <a:latin typeface="Figtree"/>
                <a:ea typeface="Figtree"/>
                <a:cs typeface="Figtree"/>
                <a:sym typeface="Figtree"/>
              </a:defRPr>
            </a:lvl1pPr>
            <a:lvl2pPr marL="914400" lvl="1" indent="-228600" algn="l">
              <a:lnSpc>
                <a:spcPct val="90000"/>
              </a:lnSpc>
              <a:spcBef>
                <a:spcPts val="500"/>
              </a:spcBef>
              <a:spcAft>
                <a:spcPts val="0"/>
              </a:spcAft>
              <a:buSzPts val="1600"/>
              <a:buNone/>
              <a:defRPr>
                <a:solidFill>
                  <a:schemeClr val="dk2"/>
                </a:solidFill>
                <a:latin typeface="Figtree"/>
                <a:ea typeface="Figtree"/>
                <a:cs typeface="Figtree"/>
                <a:sym typeface="Figtree"/>
              </a:defRPr>
            </a:lvl2pPr>
            <a:lvl3pPr marL="1371600" lvl="2" indent="-228600" algn="l">
              <a:lnSpc>
                <a:spcPct val="90000"/>
              </a:lnSpc>
              <a:spcBef>
                <a:spcPts val="500"/>
              </a:spcBef>
              <a:spcAft>
                <a:spcPts val="0"/>
              </a:spcAft>
              <a:buSzPts val="1400"/>
              <a:buNone/>
              <a:defRPr>
                <a:solidFill>
                  <a:schemeClr val="dk2"/>
                </a:solidFill>
                <a:latin typeface="Figtree"/>
                <a:ea typeface="Figtree"/>
                <a:cs typeface="Figtree"/>
                <a:sym typeface="Figtree"/>
              </a:defRPr>
            </a:lvl3pPr>
            <a:lvl4pPr marL="1828800" lvl="3"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4pPr>
            <a:lvl5pPr marL="2286000" lvl="4" indent="-228600" algn="l">
              <a:lnSpc>
                <a:spcPct val="90000"/>
              </a:lnSpc>
              <a:spcBef>
                <a:spcPts val="500"/>
              </a:spcBef>
              <a:spcAft>
                <a:spcPts val="0"/>
              </a:spcAft>
              <a:buSzPts val="1200"/>
              <a:buNone/>
              <a:defRPr>
                <a:solidFill>
                  <a:schemeClr val="dk2"/>
                </a:solidFill>
                <a:latin typeface="Figtree"/>
                <a:ea typeface="Figtree"/>
                <a:cs typeface="Figtree"/>
                <a:sym typeface="Figtre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6"/>
          <p:cNvSpPr txBox="1">
            <a:spLocks noGrp="1"/>
          </p:cNvSpPr>
          <p:nvPr>
            <p:ph type="body" idx="3"/>
          </p:nvPr>
        </p:nvSpPr>
        <p:spPr>
          <a:xfrm>
            <a:off x="6661947" y="2281473"/>
            <a:ext cx="4928391" cy="4046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6"/>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9" name="Google Shape;379;p36"/>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 name="Google Shape;380;p36"/>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1" name="Google Shape;381;p36"/>
          <p:cNvPicPr preferRelativeResize="0"/>
          <p:nvPr/>
        </p:nvPicPr>
        <p:blipFill rotWithShape="1">
          <a:blip r:embed="rId2">
            <a:alphaModFix/>
          </a:blip>
          <a:srcRect/>
          <a:stretch/>
        </p:blipFill>
        <p:spPr>
          <a:xfrm>
            <a:off x="201152" y="183024"/>
            <a:ext cx="714243" cy="79927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eadline and 1 image">
  <p:cSld name="Headline and 1 image">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37"/>
          <p:cNvSpPr>
            <a:spLocks noGrp="1"/>
          </p:cNvSpPr>
          <p:nvPr>
            <p:ph type="pic" idx="2"/>
          </p:nvPr>
        </p:nvSpPr>
        <p:spPr>
          <a:xfrm>
            <a:off x="600074" y="1919288"/>
            <a:ext cx="10990263" cy="4408487"/>
          </a:xfrm>
          <a:prstGeom prst="rect">
            <a:avLst/>
          </a:prstGeom>
          <a:noFill/>
          <a:ln>
            <a:noFill/>
          </a:ln>
        </p:spPr>
      </p:sp>
      <p:sp>
        <p:nvSpPr>
          <p:cNvPr id="385" name="Google Shape;385;p3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6" name="Google Shape;386;p3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7" name="Google Shape;387;p3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eadline and 2 images">
  <p:cSld name="Headline and 2 images">
    <p:spTree>
      <p:nvGrpSpPr>
        <p:cNvPr id="1" name="Shape 388"/>
        <p:cNvGrpSpPr/>
        <p:nvPr/>
      </p:nvGrpSpPr>
      <p:grpSpPr>
        <a:xfrm>
          <a:off x="0" y="0"/>
          <a:ext cx="0" cy="0"/>
          <a:chOff x="0" y="0"/>
          <a:chExt cx="0" cy="0"/>
        </a:xfrm>
      </p:grpSpPr>
      <p:sp>
        <p:nvSpPr>
          <p:cNvPr id="389" name="Google Shape;389;p38"/>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38"/>
          <p:cNvSpPr>
            <a:spLocks noGrp="1"/>
          </p:cNvSpPr>
          <p:nvPr>
            <p:ph type="pic" idx="2"/>
          </p:nvPr>
        </p:nvSpPr>
        <p:spPr>
          <a:xfrm>
            <a:off x="600075" y="1919288"/>
            <a:ext cx="5314950" cy="4408487"/>
          </a:xfrm>
          <a:prstGeom prst="rect">
            <a:avLst/>
          </a:prstGeom>
          <a:noFill/>
          <a:ln>
            <a:noFill/>
          </a:ln>
        </p:spPr>
      </p:sp>
      <p:sp>
        <p:nvSpPr>
          <p:cNvPr id="391" name="Google Shape;391;p38"/>
          <p:cNvSpPr>
            <a:spLocks noGrp="1"/>
          </p:cNvSpPr>
          <p:nvPr>
            <p:ph type="pic" idx="3"/>
          </p:nvPr>
        </p:nvSpPr>
        <p:spPr>
          <a:xfrm>
            <a:off x="6273800" y="1919288"/>
            <a:ext cx="5314950" cy="4408487"/>
          </a:xfrm>
          <a:prstGeom prst="rect">
            <a:avLst/>
          </a:prstGeom>
          <a:noFill/>
          <a:ln>
            <a:noFill/>
          </a:ln>
        </p:spPr>
      </p:sp>
      <p:sp>
        <p:nvSpPr>
          <p:cNvPr id="392" name="Google Shape;392;p38"/>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38"/>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38"/>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eadline and 2 images, text">
  <p:cSld name="Headline and 2 images, text">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7" name="Google Shape;397;p39"/>
          <p:cNvSpPr>
            <a:spLocks noGrp="1"/>
          </p:cNvSpPr>
          <p:nvPr>
            <p:ph type="pic" idx="2"/>
          </p:nvPr>
        </p:nvSpPr>
        <p:spPr>
          <a:xfrm>
            <a:off x="600075" y="1919288"/>
            <a:ext cx="5314950" cy="3092979"/>
          </a:xfrm>
          <a:prstGeom prst="rect">
            <a:avLst/>
          </a:prstGeom>
          <a:noFill/>
          <a:ln>
            <a:noFill/>
          </a:ln>
        </p:spPr>
      </p:sp>
      <p:sp>
        <p:nvSpPr>
          <p:cNvPr id="398" name="Google Shape;398;p39"/>
          <p:cNvSpPr txBox="1">
            <a:spLocks noGrp="1"/>
          </p:cNvSpPr>
          <p:nvPr>
            <p:ph type="body" idx="1"/>
          </p:nvPr>
        </p:nvSpPr>
        <p:spPr>
          <a:xfrm>
            <a:off x="600075" y="5226050"/>
            <a:ext cx="5314950"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9"/>
          <p:cNvSpPr>
            <a:spLocks noGrp="1"/>
          </p:cNvSpPr>
          <p:nvPr>
            <p:ph type="pic" idx="3"/>
          </p:nvPr>
        </p:nvSpPr>
        <p:spPr>
          <a:xfrm>
            <a:off x="6273800" y="1919288"/>
            <a:ext cx="5314950" cy="3092979"/>
          </a:xfrm>
          <a:prstGeom prst="rect">
            <a:avLst/>
          </a:prstGeom>
          <a:noFill/>
          <a:ln>
            <a:noFill/>
          </a:ln>
        </p:spPr>
      </p:sp>
      <p:sp>
        <p:nvSpPr>
          <p:cNvPr id="400" name="Google Shape;400;p39"/>
          <p:cNvSpPr txBox="1">
            <a:spLocks noGrp="1"/>
          </p:cNvSpPr>
          <p:nvPr>
            <p:ph type="body" idx="4"/>
          </p:nvPr>
        </p:nvSpPr>
        <p:spPr>
          <a:xfrm>
            <a:off x="6275388" y="5226050"/>
            <a:ext cx="5314950"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9"/>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2" name="Google Shape;402;p39"/>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39"/>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adline and 3 images">
  <p:cSld name="Headline and 3 images">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40"/>
          <p:cNvSpPr>
            <a:spLocks noGrp="1"/>
          </p:cNvSpPr>
          <p:nvPr>
            <p:ph type="pic" idx="2"/>
          </p:nvPr>
        </p:nvSpPr>
        <p:spPr>
          <a:xfrm>
            <a:off x="600075" y="1919288"/>
            <a:ext cx="3424238" cy="4408487"/>
          </a:xfrm>
          <a:prstGeom prst="rect">
            <a:avLst/>
          </a:prstGeom>
          <a:noFill/>
          <a:ln>
            <a:noFill/>
          </a:ln>
        </p:spPr>
      </p:sp>
      <p:sp>
        <p:nvSpPr>
          <p:cNvPr id="407" name="Google Shape;407;p40"/>
          <p:cNvSpPr>
            <a:spLocks noGrp="1"/>
          </p:cNvSpPr>
          <p:nvPr>
            <p:ph type="pic" idx="3"/>
          </p:nvPr>
        </p:nvSpPr>
        <p:spPr>
          <a:xfrm>
            <a:off x="4383881" y="1919288"/>
            <a:ext cx="3424238" cy="4408487"/>
          </a:xfrm>
          <a:prstGeom prst="rect">
            <a:avLst/>
          </a:prstGeom>
          <a:noFill/>
          <a:ln>
            <a:noFill/>
          </a:ln>
        </p:spPr>
      </p:sp>
      <p:sp>
        <p:nvSpPr>
          <p:cNvPr id="408" name="Google Shape;408;p40"/>
          <p:cNvSpPr>
            <a:spLocks noGrp="1"/>
          </p:cNvSpPr>
          <p:nvPr>
            <p:ph type="pic" idx="4"/>
          </p:nvPr>
        </p:nvSpPr>
        <p:spPr>
          <a:xfrm>
            <a:off x="8167687" y="1919288"/>
            <a:ext cx="3424238" cy="4408487"/>
          </a:xfrm>
          <a:prstGeom prst="rect">
            <a:avLst/>
          </a:prstGeom>
          <a:noFill/>
          <a:ln>
            <a:noFill/>
          </a:ln>
        </p:spPr>
      </p:sp>
      <p:sp>
        <p:nvSpPr>
          <p:cNvPr id="409" name="Google Shape;409;p40"/>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40"/>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40"/>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adline and 3 images, text">
  <p:cSld name="Headline and 3 images, text">
    <p:spTree>
      <p:nvGrpSpPr>
        <p:cNvPr id="1" name="Shape 412"/>
        <p:cNvGrpSpPr/>
        <p:nvPr/>
      </p:nvGrpSpPr>
      <p:grpSpPr>
        <a:xfrm>
          <a:off x="0" y="0"/>
          <a:ext cx="0" cy="0"/>
          <a:chOff x="0" y="0"/>
          <a:chExt cx="0" cy="0"/>
        </a:xfrm>
      </p:grpSpPr>
      <p:sp>
        <p:nvSpPr>
          <p:cNvPr id="413" name="Google Shape;413;p41"/>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4" name="Google Shape;414;p41"/>
          <p:cNvSpPr>
            <a:spLocks noGrp="1"/>
          </p:cNvSpPr>
          <p:nvPr>
            <p:ph type="pic" idx="2"/>
          </p:nvPr>
        </p:nvSpPr>
        <p:spPr>
          <a:xfrm>
            <a:off x="600075" y="1919288"/>
            <a:ext cx="3424238" cy="3092979"/>
          </a:xfrm>
          <a:prstGeom prst="rect">
            <a:avLst/>
          </a:prstGeom>
          <a:noFill/>
          <a:ln>
            <a:noFill/>
          </a:ln>
        </p:spPr>
      </p:sp>
      <p:sp>
        <p:nvSpPr>
          <p:cNvPr id="415" name="Google Shape;415;p41"/>
          <p:cNvSpPr txBox="1">
            <a:spLocks noGrp="1"/>
          </p:cNvSpPr>
          <p:nvPr>
            <p:ph type="body" idx="1"/>
          </p:nvPr>
        </p:nvSpPr>
        <p:spPr>
          <a:xfrm>
            <a:off x="600075" y="5226050"/>
            <a:ext cx="3424238"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41"/>
          <p:cNvSpPr>
            <a:spLocks noGrp="1"/>
          </p:cNvSpPr>
          <p:nvPr>
            <p:ph type="pic" idx="3"/>
          </p:nvPr>
        </p:nvSpPr>
        <p:spPr>
          <a:xfrm>
            <a:off x="4383881" y="1919288"/>
            <a:ext cx="3424238" cy="3092979"/>
          </a:xfrm>
          <a:prstGeom prst="rect">
            <a:avLst/>
          </a:prstGeom>
          <a:noFill/>
          <a:ln>
            <a:noFill/>
          </a:ln>
        </p:spPr>
      </p:sp>
      <p:sp>
        <p:nvSpPr>
          <p:cNvPr id="417" name="Google Shape;417;p41"/>
          <p:cNvSpPr txBox="1">
            <a:spLocks noGrp="1"/>
          </p:cNvSpPr>
          <p:nvPr>
            <p:ph type="body" idx="4"/>
          </p:nvPr>
        </p:nvSpPr>
        <p:spPr>
          <a:xfrm>
            <a:off x="4383881" y="5226050"/>
            <a:ext cx="3424238"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41"/>
          <p:cNvSpPr>
            <a:spLocks noGrp="1"/>
          </p:cNvSpPr>
          <p:nvPr>
            <p:ph type="pic" idx="5"/>
          </p:nvPr>
        </p:nvSpPr>
        <p:spPr>
          <a:xfrm>
            <a:off x="8167687" y="1919288"/>
            <a:ext cx="3424238" cy="3092979"/>
          </a:xfrm>
          <a:prstGeom prst="rect">
            <a:avLst/>
          </a:prstGeom>
          <a:noFill/>
          <a:ln>
            <a:noFill/>
          </a:ln>
        </p:spPr>
      </p:sp>
      <p:sp>
        <p:nvSpPr>
          <p:cNvPr id="419" name="Google Shape;419;p41"/>
          <p:cNvSpPr txBox="1">
            <a:spLocks noGrp="1"/>
          </p:cNvSpPr>
          <p:nvPr>
            <p:ph type="body" idx="6"/>
          </p:nvPr>
        </p:nvSpPr>
        <p:spPr>
          <a:xfrm>
            <a:off x="8167687" y="5226050"/>
            <a:ext cx="3424238"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41"/>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1" name="Google Shape;421;p41"/>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2" name="Google Shape;422;p41"/>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eadline and 4 images">
  <p:cSld name="Headline and 4 images">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5" name="Google Shape;425;p42"/>
          <p:cNvSpPr>
            <a:spLocks noGrp="1"/>
          </p:cNvSpPr>
          <p:nvPr>
            <p:ph type="pic" idx="2"/>
          </p:nvPr>
        </p:nvSpPr>
        <p:spPr>
          <a:xfrm>
            <a:off x="600075" y="1919288"/>
            <a:ext cx="2450307" cy="4408487"/>
          </a:xfrm>
          <a:prstGeom prst="rect">
            <a:avLst/>
          </a:prstGeom>
          <a:noFill/>
          <a:ln>
            <a:noFill/>
          </a:ln>
        </p:spPr>
      </p:sp>
      <p:sp>
        <p:nvSpPr>
          <p:cNvPr id="426" name="Google Shape;426;p42"/>
          <p:cNvSpPr>
            <a:spLocks noGrp="1"/>
          </p:cNvSpPr>
          <p:nvPr>
            <p:ph type="pic" idx="3"/>
          </p:nvPr>
        </p:nvSpPr>
        <p:spPr>
          <a:xfrm>
            <a:off x="3446727" y="1919288"/>
            <a:ext cx="2450307" cy="4408487"/>
          </a:xfrm>
          <a:prstGeom prst="rect">
            <a:avLst/>
          </a:prstGeom>
          <a:noFill/>
          <a:ln>
            <a:noFill/>
          </a:ln>
        </p:spPr>
      </p:sp>
      <p:sp>
        <p:nvSpPr>
          <p:cNvPr id="427" name="Google Shape;427;p42"/>
          <p:cNvSpPr>
            <a:spLocks noGrp="1"/>
          </p:cNvSpPr>
          <p:nvPr>
            <p:ph type="pic" idx="4"/>
          </p:nvPr>
        </p:nvSpPr>
        <p:spPr>
          <a:xfrm>
            <a:off x="6293379" y="1919288"/>
            <a:ext cx="2450307" cy="4408487"/>
          </a:xfrm>
          <a:prstGeom prst="rect">
            <a:avLst/>
          </a:prstGeom>
          <a:noFill/>
          <a:ln>
            <a:noFill/>
          </a:ln>
        </p:spPr>
      </p:sp>
      <p:sp>
        <p:nvSpPr>
          <p:cNvPr id="428" name="Google Shape;428;p42"/>
          <p:cNvSpPr>
            <a:spLocks noGrp="1"/>
          </p:cNvSpPr>
          <p:nvPr>
            <p:ph type="pic" idx="5"/>
          </p:nvPr>
        </p:nvSpPr>
        <p:spPr>
          <a:xfrm>
            <a:off x="9140031" y="1919288"/>
            <a:ext cx="2450307" cy="4408487"/>
          </a:xfrm>
          <a:prstGeom prst="rect">
            <a:avLst/>
          </a:prstGeom>
          <a:noFill/>
          <a:ln>
            <a:noFill/>
          </a:ln>
        </p:spPr>
      </p:sp>
      <p:sp>
        <p:nvSpPr>
          <p:cNvPr id="429" name="Google Shape;429;p42"/>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42"/>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1" name="Google Shape;431;p42"/>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eadline and 4 images, text">
  <p:cSld name="Headline and 4 images, text">
    <p:spTree>
      <p:nvGrpSpPr>
        <p:cNvPr id="1" name="Shape 432"/>
        <p:cNvGrpSpPr/>
        <p:nvPr/>
      </p:nvGrpSpPr>
      <p:grpSpPr>
        <a:xfrm>
          <a:off x="0" y="0"/>
          <a:ext cx="0" cy="0"/>
          <a:chOff x="0" y="0"/>
          <a:chExt cx="0" cy="0"/>
        </a:xfrm>
      </p:grpSpPr>
      <p:sp>
        <p:nvSpPr>
          <p:cNvPr id="433" name="Google Shape;433;p43"/>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43"/>
          <p:cNvSpPr>
            <a:spLocks noGrp="1"/>
          </p:cNvSpPr>
          <p:nvPr>
            <p:ph type="pic" idx="2"/>
          </p:nvPr>
        </p:nvSpPr>
        <p:spPr>
          <a:xfrm>
            <a:off x="600075" y="1919288"/>
            <a:ext cx="2450307" cy="3092979"/>
          </a:xfrm>
          <a:prstGeom prst="rect">
            <a:avLst/>
          </a:prstGeom>
          <a:noFill/>
          <a:ln>
            <a:noFill/>
          </a:ln>
        </p:spPr>
      </p:sp>
      <p:sp>
        <p:nvSpPr>
          <p:cNvPr id="435" name="Google Shape;435;p43"/>
          <p:cNvSpPr txBox="1">
            <a:spLocks noGrp="1"/>
          </p:cNvSpPr>
          <p:nvPr>
            <p:ph type="body" idx="1"/>
          </p:nvPr>
        </p:nvSpPr>
        <p:spPr>
          <a:xfrm>
            <a:off x="600075" y="5226050"/>
            <a:ext cx="2450307"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43"/>
          <p:cNvSpPr>
            <a:spLocks noGrp="1"/>
          </p:cNvSpPr>
          <p:nvPr>
            <p:ph type="pic" idx="3"/>
          </p:nvPr>
        </p:nvSpPr>
        <p:spPr>
          <a:xfrm>
            <a:off x="3446727" y="1919288"/>
            <a:ext cx="2450307" cy="3092979"/>
          </a:xfrm>
          <a:prstGeom prst="rect">
            <a:avLst/>
          </a:prstGeom>
          <a:noFill/>
          <a:ln>
            <a:noFill/>
          </a:ln>
        </p:spPr>
      </p:sp>
      <p:sp>
        <p:nvSpPr>
          <p:cNvPr id="437" name="Google Shape;437;p43"/>
          <p:cNvSpPr txBox="1">
            <a:spLocks noGrp="1"/>
          </p:cNvSpPr>
          <p:nvPr>
            <p:ph type="body" idx="4"/>
          </p:nvPr>
        </p:nvSpPr>
        <p:spPr>
          <a:xfrm>
            <a:off x="3446727" y="5226050"/>
            <a:ext cx="2450307"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8" name="Google Shape;438;p43"/>
          <p:cNvSpPr>
            <a:spLocks noGrp="1"/>
          </p:cNvSpPr>
          <p:nvPr>
            <p:ph type="pic" idx="5"/>
          </p:nvPr>
        </p:nvSpPr>
        <p:spPr>
          <a:xfrm>
            <a:off x="6293379" y="1919288"/>
            <a:ext cx="2450307" cy="3092979"/>
          </a:xfrm>
          <a:prstGeom prst="rect">
            <a:avLst/>
          </a:prstGeom>
          <a:noFill/>
          <a:ln>
            <a:noFill/>
          </a:ln>
        </p:spPr>
      </p:sp>
      <p:sp>
        <p:nvSpPr>
          <p:cNvPr id="439" name="Google Shape;439;p43"/>
          <p:cNvSpPr txBox="1">
            <a:spLocks noGrp="1"/>
          </p:cNvSpPr>
          <p:nvPr>
            <p:ph type="body" idx="6"/>
          </p:nvPr>
        </p:nvSpPr>
        <p:spPr>
          <a:xfrm>
            <a:off x="6293379" y="5226050"/>
            <a:ext cx="2450307"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43"/>
          <p:cNvSpPr>
            <a:spLocks noGrp="1"/>
          </p:cNvSpPr>
          <p:nvPr>
            <p:ph type="pic" idx="7"/>
          </p:nvPr>
        </p:nvSpPr>
        <p:spPr>
          <a:xfrm>
            <a:off x="9140031" y="1919288"/>
            <a:ext cx="2450307" cy="3092979"/>
          </a:xfrm>
          <a:prstGeom prst="rect">
            <a:avLst/>
          </a:prstGeom>
          <a:noFill/>
          <a:ln>
            <a:noFill/>
          </a:ln>
        </p:spPr>
      </p:sp>
      <p:sp>
        <p:nvSpPr>
          <p:cNvPr id="441" name="Google Shape;441;p43"/>
          <p:cNvSpPr txBox="1">
            <a:spLocks noGrp="1"/>
          </p:cNvSpPr>
          <p:nvPr>
            <p:ph type="body" idx="8"/>
          </p:nvPr>
        </p:nvSpPr>
        <p:spPr>
          <a:xfrm>
            <a:off x="9140030" y="5226050"/>
            <a:ext cx="2450307" cy="11017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800"/>
              <a:buNone/>
              <a:defRPr/>
            </a:lvl1pPr>
            <a:lvl2pPr marL="914400" lvl="1" indent="-228600" algn="l">
              <a:lnSpc>
                <a:spcPct val="90000"/>
              </a:lnSpc>
              <a:spcBef>
                <a:spcPts val="500"/>
              </a:spcBef>
              <a:spcAft>
                <a:spcPts val="0"/>
              </a:spcAft>
              <a:buSzPts val="1600"/>
              <a:buNone/>
              <a:defRPr/>
            </a:lvl2pPr>
            <a:lvl3pPr marL="1371600" lvl="2" indent="-228600" algn="l">
              <a:lnSpc>
                <a:spcPct val="90000"/>
              </a:lnSpc>
              <a:spcBef>
                <a:spcPts val="500"/>
              </a:spcBef>
              <a:spcAft>
                <a:spcPts val="0"/>
              </a:spcAft>
              <a:buSzPts val="1400"/>
              <a:buNone/>
              <a:defRPr/>
            </a:lvl3pPr>
            <a:lvl4pPr marL="1828800" lvl="3" indent="-228600" algn="l">
              <a:lnSpc>
                <a:spcPct val="90000"/>
              </a:lnSpc>
              <a:spcBef>
                <a:spcPts val="500"/>
              </a:spcBef>
              <a:spcAft>
                <a:spcPts val="0"/>
              </a:spcAft>
              <a:buSzPts val="1200"/>
              <a:buNone/>
              <a:defRPr/>
            </a:lvl4pPr>
            <a:lvl5pPr marL="2286000" lvl="4" indent="-228600" algn="l">
              <a:lnSpc>
                <a:spcPct val="90000"/>
              </a:lnSpc>
              <a:spcBef>
                <a:spcPts val="500"/>
              </a:spcBef>
              <a:spcAft>
                <a:spcPts val="0"/>
              </a:spcAft>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43"/>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3" name="Google Shape;443;p43"/>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43"/>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445"/>
        <p:cNvGrpSpPr/>
        <p:nvPr/>
      </p:nvGrpSpPr>
      <p:grpSpPr>
        <a:xfrm>
          <a:off x="0" y="0"/>
          <a:ext cx="0" cy="0"/>
          <a:chOff x="0" y="0"/>
          <a:chExt cx="0" cy="0"/>
        </a:xfrm>
      </p:grpSpPr>
      <p:sp>
        <p:nvSpPr>
          <p:cNvPr id="446" name="Google Shape;446;p44"/>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7" name="Google Shape;447;p44"/>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p44"/>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9" name="Google Shape;449;p44"/>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eadline only, light blue lines">
  <p:cSld name="Headline only, light blue lines">
    <p:spTree>
      <p:nvGrpSpPr>
        <p:cNvPr id="1" name="Shape 450"/>
        <p:cNvGrpSpPr/>
        <p:nvPr/>
      </p:nvGrpSpPr>
      <p:grpSpPr>
        <a:xfrm>
          <a:off x="0" y="0"/>
          <a:ext cx="0" cy="0"/>
          <a:chOff x="0" y="0"/>
          <a:chExt cx="0" cy="0"/>
        </a:xfrm>
      </p:grpSpPr>
      <p:sp>
        <p:nvSpPr>
          <p:cNvPr id="451" name="Google Shape;451;p45"/>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2" name="Google Shape;452;p45"/>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p45"/>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4" name="Google Shape;454;p45"/>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55" name="Google Shape;455;p45"/>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KTH blue" type="title">
  <p:cSld name="TITLE">
    <p:bg>
      <p:bgPr>
        <a:solidFill>
          <a:schemeClr val="accent1"/>
        </a:solidFill>
        <a:effectLst/>
      </p:bgPr>
    </p:bg>
    <p:spTree>
      <p:nvGrpSpPr>
        <p:cNvPr id="1" name="Shape 154"/>
        <p:cNvGrpSpPr/>
        <p:nvPr/>
      </p:nvGrpSpPr>
      <p:grpSpPr>
        <a:xfrm>
          <a:off x="0" y="0"/>
          <a:ext cx="0" cy="0"/>
          <a:chOff x="0" y="0"/>
          <a:chExt cx="0" cy="0"/>
        </a:xfrm>
      </p:grpSpPr>
      <p:pic>
        <p:nvPicPr>
          <p:cNvPr id="155" name="Google Shape;155;p10"/>
          <p:cNvPicPr preferRelativeResize="0"/>
          <p:nvPr/>
        </p:nvPicPr>
        <p:blipFill rotWithShape="1">
          <a:blip r:embed="rId2">
            <a:alphaModFix/>
          </a:blip>
          <a:srcRect r="73936" b="32409"/>
          <a:stretch/>
        </p:blipFill>
        <p:spPr>
          <a:xfrm>
            <a:off x="-1" y="1"/>
            <a:ext cx="3177767" cy="4635374"/>
          </a:xfrm>
          <a:prstGeom prst="rect">
            <a:avLst/>
          </a:prstGeom>
          <a:noFill/>
          <a:ln>
            <a:noFill/>
          </a:ln>
        </p:spPr>
      </p:pic>
      <p:pic>
        <p:nvPicPr>
          <p:cNvPr id="156" name="Google Shape;156;p10"/>
          <p:cNvPicPr preferRelativeResize="0"/>
          <p:nvPr/>
        </p:nvPicPr>
        <p:blipFill rotWithShape="1">
          <a:blip r:embed="rId3">
            <a:alphaModFix/>
          </a:blip>
          <a:srcRect t="72740" r="75198" b="-1"/>
          <a:stretch/>
        </p:blipFill>
        <p:spPr>
          <a:xfrm flipH="1">
            <a:off x="9166550" y="4988459"/>
            <a:ext cx="3023858" cy="1869540"/>
          </a:xfrm>
          <a:prstGeom prst="rect">
            <a:avLst/>
          </a:prstGeom>
          <a:noFill/>
          <a:ln>
            <a:noFill/>
          </a:ln>
        </p:spPr>
      </p:pic>
      <p:pic>
        <p:nvPicPr>
          <p:cNvPr id="157" name="Google Shape;157;p10"/>
          <p:cNvPicPr preferRelativeResize="0"/>
          <p:nvPr/>
        </p:nvPicPr>
        <p:blipFill rotWithShape="1">
          <a:blip r:embed="rId4">
            <a:alphaModFix/>
          </a:blip>
          <a:srcRect/>
          <a:stretch/>
        </p:blipFill>
        <p:spPr>
          <a:xfrm>
            <a:off x="5213011" y="998292"/>
            <a:ext cx="1764387" cy="1974432"/>
          </a:xfrm>
          <a:prstGeom prst="rect">
            <a:avLst/>
          </a:prstGeom>
          <a:noFill/>
          <a:ln>
            <a:noFill/>
          </a:ln>
        </p:spPr>
      </p:pic>
      <p:sp>
        <p:nvSpPr>
          <p:cNvPr id="158" name="Google Shape;158;p10"/>
          <p:cNvSpPr txBox="1">
            <a:spLocks noGrp="1"/>
          </p:cNvSpPr>
          <p:nvPr>
            <p:ph type="ctrTitle"/>
          </p:nvPr>
        </p:nvSpPr>
        <p:spPr>
          <a:xfrm>
            <a:off x="1695853" y="3571875"/>
            <a:ext cx="8798701" cy="1654175"/>
          </a:xfrm>
          <a:prstGeom prst="rect">
            <a:avLst/>
          </a:prstGeom>
          <a:noFill/>
          <a:ln>
            <a:noFill/>
          </a:ln>
        </p:spPr>
        <p:txBody>
          <a:bodyPr spcFirstLastPara="1" wrap="square" lIns="91425" tIns="108000" rIns="91425" bIns="45700" anchor="ctr" anchorCtr="0">
            <a:noAutofit/>
          </a:bodyPr>
          <a:lstStyle>
            <a:lvl1pPr lvl="0" algn="ctr">
              <a:lnSpc>
                <a:spcPct val="80000"/>
              </a:lnSpc>
              <a:spcBef>
                <a:spcPts val="0"/>
              </a:spcBef>
              <a:spcAft>
                <a:spcPts val="0"/>
              </a:spcAft>
              <a:buClr>
                <a:schemeClr val="lt1"/>
              </a:buClr>
              <a:buSzPts val="4800"/>
              <a:buFont typeface="Figtree"/>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0"/>
          <p:cNvSpPr txBox="1">
            <a:spLocks noGrp="1"/>
          </p:cNvSpPr>
          <p:nvPr>
            <p:ph type="subTitle" idx="1"/>
          </p:nvPr>
        </p:nvSpPr>
        <p:spPr>
          <a:xfrm>
            <a:off x="2132013" y="5388994"/>
            <a:ext cx="7926387" cy="4619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000"/>
              <a:buNone/>
              <a:defRPr sz="20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0" name="Google Shape;160;p10"/>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0"/>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0"/>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00">
                <a:solidFill>
                  <a:schemeClr val="lt1"/>
                </a:solidFill>
                <a:latin typeface="Figtree"/>
                <a:ea typeface="Figtree"/>
                <a:cs typeface="Figtree"/>
                <a:sym typeface="Figtree"/>
              </a:defRPr>
            </a:lvl1pPr>
            <a:lvl2pPr marL="0" lvl="1" indent="0" algn="r">
              <a:spcBef>
                <a:spcPts val="0"/>
              </a:spcBef>
              <a:buNone/>
              <a:defRPr sz="700">
                <a:solidFill>
                  <a:schemeClr val="lt1"/>
                </a:solidFill>
                <a:latin typeface="Figtree"/>
                <a:ea typeface="Figtree"/>
                <a:cs typeface="Figtree"/>
                <a:sym typeface="Figtree"/>
              </a:defRPr>
            </a:lvl2pPr>
            <a:lvl3pPr marL="0" lvl="2" indent="0" algn="r">
              <a:spcBef>
                <a:spcPts val="0"/>
              </a:spcBef>
              <a:buNone/>
              <a:defRPr sz="700">
                <a:solidFill>
                  <a:schemeClr val="lt1"/>
                </a:solidFill>
                <a:latin typeface="Figtree"/>
                <a:ea typeface="Figtree"/>
                <a:cs typeface="Figtree"/>
                <a:sym typeface="Figtree"/>
              </a:defRPr>
            </a:lvl3pPr>
            <a:lvl4pPr marL="0" lvl="3" indent="0" algn="r">
              <a:spcBef>
                <a:spcPts val="0"/>
              </a:spcBef>
              <a:buNone/>
              <a:defRPr sz="700">
                <a:solidFill>
                  <a:schemeClr val="lt1"/>
                </a:solidFill>
                <a:latin typeface="Figtree"/>
                <a:ea typeface="Figtree"/>
                <a:cs typeface="Figtree"/>
                <a:sym typeface="Figtree"/>
              </a:defRPr>
            </a:lvl4pPr>
            <a:lvl5pPr marL="0" lvl="4" indent="0" algn="r">
              <a:spcBef>
                <a:spcPts val="0"/>
              </a:spcBef>
              <a:buNone/>
              <a:defRPr sz="700">
                <a:solidFill>
                  <a:schemeClr val="lt1"/>
                </a:solidFill>
                <a:latin typeface="Figtree"/>
                <a:ea typeface="Figtree"/>
                <a:cs typeface="Figtree"/>
                <a:sym typeface="Figtree"/>
              </a:defRPr>
            </a:lvl5pPr>
            <a:lvl6pPr marL="0" lvl="5" indent="0" algn="r">
              <a:spcBef>
                <a:spcPts val="0"/>
              </a:spcBef>
              <a:buNone/>
              <a:defRPr sz="700">
                <a:solidFill>
                  <a:schemeClr val="lt1"/>
                </a:solidFill>
                <a:latin typeface="Figtree"/>
                <a:ea typeface="Figtree"/>
                <a:cs typeface="Figtree"/>
                <a:sym typeface="Figtree"/>
              </a:defRPr>
            </a:lvl6pPr>
            <a:lvl7pPr marL="0" lvl="6" indent="0" algn="r">
              <a:spcBef>
                <a:spcPts val="0"/>
              </a:spcBef>
              <a:buNone/>
              <a:defRPr sz="700">
                <a:solidFill>
                  <a:schemeClr val="lt1"/>
                </a:solidFill>
                <a:latin typeface="Figtree"/>
                <a:ea typeface="Figtree"/>
                <a:cs typeface="Figtree"/>
                <a:sym typeface="Figtree"/>
              </a:defRPr>
            </a:lvl7pPr>
            <a:lvl8pPr marL="0" lvl="7" indent="0" algn="r">
              <a:spcBef>
                <a:spcPts val="0"/>
              </a:spcBef>
              <a:buNone/>
              <a:defRPr sz="700">
                <a:solidFill>
                  <a:schemeClr val="lt1"/>
                </a:solidFill>
                <a:latin typeface="Figtree"/>
                <a:ea typeface="Figtree"/>
                <a:cs typeface="Figtree"/>
                <a:sym typeface="Figtree"/>
              </a:defRPr>
            </a:lvl8pPr>
            <a:lvl9pPr marL="0" lvl="8" indent="0" algn="r">
              <a:spcBef>
                <a:spcPts val="0"/>
              </a:spcBef>
              <a:buNone/>
              <a:defRPr sz="700">
                <a:solidFill>
                  <a:schemeClr val="lt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eadline only, sand lines">
  <p:cSld name="Headline only, sand lines">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46"/>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9" name="Google Shape;459;p46"/>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46"/>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1" name="Google Shape;461;p46"/>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Headline only, light blue">
  <p:cSld name="Headline only, light blue">
    <p:bg>
      <p:bgPr>
        <a:solidFill>
          <a:schemeClr val="accent4"/>
        </a:solidFill>
        <a:effectLst/>
      </p:bgPr>
    </p:bg>
    <p:spTree>
      <p:nvGrpSpPr>
        <p:cNvPr id="1" name="Shape 462"/>
        <p:cNvGrpSpPr/>
        <p:nvPr/>
      </p:nvGrpSpPr>
      <p:grpSpPr>
        <a:xfrm>
          <a:off x="0" y="0"/>
          <a:ext cx="0" cy="0"/>
          <a:chOff x="0" y="0"/>
          <a:chExt cx="0" cy="0"/>
        </a:xfrm>
      </p:grpSpPr>
      <p:sp>
        <p:nvSpPr>
          <p:cNvPr id="463" name="Google Shape;463;p47"/>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4" name="Google Shape;464;p4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5" name="Google Shape;465;p4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4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7" name="Google Shape;467;p47"/>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eadline only, sand">
  <p:cSld name="Headline only, sand">
    <p:bg>
      <p:bgPr>
        <a:solidFill>
          <a:schemeClr val="lt2"/>
        </a:solidFill>
        <a:effectLst/>
      </p:bgPr>
    </p:bg>
    <p:spTree>
      <p:nvGrpSpPr>
        <p:cNvPr id="1" name="Shape 468"/>
        <p:cNvGrpSpPr/>
        <p:nvPr/>
      </p:nvGrpSpPr>
      <p:grpSpPr>
        <a:xfrm>
          <a:off x="0" y="0"/>
          <a:ext cx="0" cy="0"/>
          <a:chOff x="0" y="0"/>
          <a:chExt cx="0" cy="0"/>
        </a:xfrm>
      </p:grpSpPr>
      <p:sp>
        <p:nvSpPr>
          <p:cNvPr id="469" name="Google Shape;469;p48"/>
          <p:cNvSpPr txBox="1">
            <a:spLocks noGrp="1"/>
          </p:cNvSpPr>
          <p:nvPr>
            <p:ph type="title"/>
          </p:nvPr>
        </p:nvSpPr>
        <p:spPr>
          <a:xfrm>
            <a:off x="600075" y="1197228"/>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48"/>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48"/>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3" name="Google Shape;473;p48"/>
          <p:cNvPicPr preferRelativeResize="0"/>
          <p:nvPr/>
        </p:nvPicPr>
        <p:blipFill rotWithShape="1">
          <a:blip r:embed="rId2">
            <a:alphaModFix/>
          </a:blip>
          <a:srcRect r="70668" b="27986"/>
          <a:stretch/>
        </p:blipFill>
        <p:spPr>
          <a:xfrm rot="10800000">
            <a:off x="8615880" y="1919288"/>
            <a:ext cx="3576120" cy="493871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474"/>
        <p:cNvGrpSpPr/>
        <p:nvPr/>
      </p:nvGrpSpPr>
      <p:grpSpPr>
        <a:xfrm>
          <a:off x="0" y="0"/>
          <a:ext cx="0" cy="0"/>
          <a:chOff x="0" y="0"/>
          <a:chExt cx="0" cy="0"/>
        </a:xfrm>
      </p:grpSpPr>
      <p:sp>
        <p:nvSpPr>
          <p:cNvPr id="475" name="Google Shape;475;p49"/>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6" name="Google Shape;476;p49"/>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 name="Google Shape;477;p49"/>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eadline and content, top">
  <p:cSld name="Headline and content, top">
    <p:spTree>
      <p:nvGrpSpPr>
        <p:cNvPr id="1" name="Shape 478"/>
        <p:cNvGrpSpPr/>
        <p:nvPr/>
      </p:nvGrpSpPr>
      <p:grpSpPr>
        <a:xfrm>
          <a:off x="0" y="0"/>
          <a:ext cx="0" cy="0"/>
          <a:chOff x="0" y="0"/>
          <a:chExt cx="0" cy="0"/>
        </a:xfrm>
      </p:grpSpPr>
      <p:sp>
        <p:nvSpPr>
          <p:cNvPr id="479" name="Google Shape;479;p50"/>
          <p:cNvSpPr txBox="1">
            <a:spLocks noGrp="1"/>
          </p:cNvSpPr>
          <p:nvPr>
            <p:ph type="title"/>
          </p:nvPr>
        </p:nvSpPr>
        <p:spPr>
          <a:xfrm>
            <a:off x="1006764" y="326841"/>
            <a:ext cx="10583574" cy="591127"/>
          </a:xfrm>
          <a:prstGeom prst="rect">
            <a:avLst/>
          </a:prstGeom>
          <a:noFill/>
          <a:ln>
            <a:noFill/>
          </a:ln>
        </p:spPr>
        <p:txBody>
          <a:bodyPr spcFirstLastPara="1" wrap="square" lIns="91425" tIns="108000" rIns="91425" bIns="45700" anchor="ctr" anchorCtr="0">
            <a:noAutofit/>
          </a:bodyPr>
          <a:lstStyle>
            <a:lvl1pPr lvl="0" algn="l">
              <a:lnSpc>
                <a:spcPct val="80000"/>
              </a:lnSpc>
              <a:spcBef>
                <a:spcPts val="0"/>
              </a:spcBef>
              <a:spcAft>
                <a:spcPts val="0"/>
              </a:spcAft>
              <a:buClr>
                <a:schemeClr val="dk2"/>
              </a:buClr>
              <a:buSzPts val="3200"/>
              <a:buFont typeface="Figtre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50"/>
          <p:cNvSpPr txBox="1">
            <a:spLocks noGrp="1"/>
          </p:cNvSpPr>
          <p:nvPr>
            <p:ph type="body" idx="1"/>
          </p:nvPr>
        </p:nvSpPr>
        <p:spPr>
          <a:xfrm>
            <a:off x="600075" y="1366838"/>
            <a:ext cx="10990263" cy="49593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50"/>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2" name="Google Shape;482;p50"/>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3" name="Google Shape;483;p50"/>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eadline only, top">
  <p:cSld name="Headline only, top">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1006764" y="326841"/>
            <a:ext cx="10583574" cy="591127"/>
          </a:xfrm>
          <a:prstGeom prst="rect">
            <a:avLst/>
          </a:prstGeom>
          <a:noFill/>
          <a:ln>
            <a:noFill/>
          </a:ln>
        </p:spPr>
        <p:txBody>
          <a:bodyPr spcFirstLastPara="1" wrap="square" lIns="91425" tIns="108000" rIns="91425" bIns="45700" anchor="ctr" anchorCtr="0">
            <a:noAutofit/>
          </a:bodyPr>
          <a:lstStyle>
            <a:lvl1pPr lvl="0" algn="l">
              <a:lnSpc>
                <a:spcPct val="80000"/>
              </a:lnSpc>
              <a:spcBef>
                <a:spcPts val="0"/>
              </a:spcBef>
              <a:spcAft>
                <a:spcPts val="0"/>
              </a:spcAft>
              <a:buClr>
                <a:schemeClr val="dk2"/>
              </a:buClr>
              <a:buSzPts val="3200"/>
              <a:buFont typeface="Figtre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6" name="Google Shape;486;p51"/>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7" name="Google Shape;487;p51"/>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51"/>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Logo">
  <p:cSld name="Logo">
    <p:bg>
      <p:bgPr>
        <a:solidFill>
          <a:schemeClr val="accent1"/>
        </a:solidFill>
        <a:effectLst/>
      </p:bgPr>
    </p:bg>
    <p:spTree>
      <p:nvGrpSpPr>
        <p:cNvPr id="1" name="Shape 489"/>
        <p:cNvGrpSpPr/>
        <p:nvPr/>
      </p:nvGrpSpPr>
      <p:grpSpPr>
        <a:xfrm>
          <a:off x="0" y="0"/>
          <a:ext cx="0" cy="0"/>
          <a:chOff x="0" y="0"/>
          <a:chExt cx="0" cy="0"/>
        </a:xfrm>
      </p:grpSpPr>
      <p:pic>
        <p:nvPicPr>
          <p:cNvPr id="490" name="Google Shape;490;p52"/>
          <p:cNvPicPr preferRelativeResize="0"/>
          <p:nvPr/>
        </p:nvPicPr>
        <p:blipFill rotWithShape="1">
          <a:blip r:embed="rId2">
            <a:alphaModFix/>
          </a:blip>
          <a:srcRect/>
          <a:stretch/>
        </p:blipFill>
        <p:spPr>
          <a:xfrm>
            <a:off x="4804380" y="1703220"/>
            <a:ext cx="2583240" cy="2890766"/>
          </a:xfrm>
          <a:prstGeom prst="rect">
            <a:avLst/>
          </a:prstGeom>
          <a:noFill/>
          <a:ln>
            <a:noFill/>
          </a:ln>
        </p:spPr>
      </p:pic>
      <p:sp>
        <p:nvSpPr>
          <p:cNvPr id="491" name="Google Shape;491;p52"/>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2" name="Google Shape;492;p52"/>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3" name="Google Shape;493;p52"/>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00">
                <a:solidFill>
                  <a:schemeClr val="lt1"/>
                </a:solidFill>
                <a:latin typeface="Figtree"/>
                <a:ea typeface="Figtree"/>
                <a:cs typeface="Figtree"/>
                <a:sym typeface="Figtree"/>
              </a:defRPr>
            </a:lvl1pPr>
            <a:lvl2pPr marL="0" lvl="1" indent="0" algn="r">
              <a:spcBef>
                <a:spcPts val="0"/>
              </a:spcBef>
              <a:buNone/>
              <a:defRPr sz="700">
                <a:solidFill>
                  <a:schemeClr val="lt1"/>
                </a:solidFill>
                <a:latin typeface="Figtree"/>
                <a:ea typeface="Figtree"/>
                <a:cs typeface="Figtree"/>
                <a:sym typeface="Figtree"/>
              </a:defRPr>
            </a:lvl2pPr>
            <a:lvl3pPr marL="0" lvl="2" indent="0" algn="r">
              <a:spcBef>
                <a:spcPts val="0"/>
              </a:spcBef>
              <a:buNone/>
              <a:defRPr sz="700">
                <a:solidFill>
                  <a:schemeClr val="lt1"/>
                </a:solidFill>
                <a:latin typeface="Figtree"/>
                <a:ea typeface="Figtree"/>
                <a:cs typeface="Figtree"/>
                <a:sym typeface="Figtree"/>
              </a:defRPr>
            </a:lvl3pPr>
            <a:lvl4pPr marL="0" lvl="3" indent="0" algn="r">
              <a:spcBef>
                <a:spcPts val="0"/>
              </a:spcBef>
              <a:buNone/>
              <a:defRPr sz="700">
                <a:solidFill>
                  <a:schemeClr val="lt1"/>
                </a:solidFill>
                <a:latin typeface="Figtree"/>
                <a:ea typeface="Figtree"/>
                <a:cs typeface="Figtree"/>
                <a:sym typeface="Figtree"/>
              </a:defRPr>
            </a:lvl4pPr>
            <a:lvl5pPr marL="0" lvl="4" indent="0" algn="r">
              <a:spcBef>
                <a:spcPts val="0"/>
              </a:spcBef>
              <a:buNone/>
              <a:defRPr sz="700">
                <a:solidFill>
                  <a:schemeClr val="lt1"/>
                </a:solidFill>
                <a:latin typeface="Figtree"/>
                <a:ea typeface="Figtree"/>
                <a:cs typeface="Figtree"/>
                <a:sym typeface="Figtree"/>
              </a:defRPr>
            </a:lvl5pPr>
            <a:lvl6pPr marL="0" lvl="5" indent="0" algn="r">
              <a:spcBef>
                <a:spcPts val="0"/>
              </a:spcBef>
              <a:buNone/>
              <a:defRPr sz="700">
                <a:solidFill>
                  <a:schemeClr val="lt1"/>
                </a:solidFill>
                <a:latin typeface="Figtree"/>
                <a:ea typeface="Figtree"/>
                <a:cs typeface="Figtree"/>
                <a:sym typeface="Figtree"/>
              </a:defRPr>
            </a:lvl6pPr>
            <a:lvl7pPr marL="0" lvl="6" indent="0" algn="r">
              <a:spcBef>
                <a:spcPts val="0"/>
              </a:spcBef>
              <a:buNone/>
              <a:defRPr sz="700">
                <a:solidFill>
                  <a:schemeClr val="lt1"/>
                </a:solidFill>
                <a:latin typeface="Figtree"/>
                <a:ea typeface="Figtree"/>
                <a:cs typeface="Figtree"/>
                <a:sym typeface="Figtree"/>
              </a:defRPr>
            </a:lvl7pPr>
            <a:lvl8pPr marL="0" lvl="7" indent="0" algn="r">
              <a:spcBef>
                <a:spcPts val="0"/>
              </a:spcBef>
              <a:buNone/>
              <a:defRPr sz="700">
                <a:solidFill>
                  <a:schemeClr val="lt1"/>
                </a:solidFill>
                <a:latin typeface="Figtree"/>
                <a:ea typeface="Figtree"/>
                <a:cs typeface="Figtree"/>
                <a:sym typeface="Figtree"/>
              </a:defRPr>
            </a:lvl8pPr>
            <a:lvl9pPr marL="0" lvl="8" indent="0" algn="r">
              <a:spcBef>
                <a:spcPts val="0"/>
              </a:spcBef>
              <a:buNone/>
              <a:defRPr sz="700">
                <a:solidFill>
                  <a:schemeClr val="lt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pic>
        <p:nvPicPr>
          <p:cNvPr id="494" name="Google Shape;494;p52"/>
          <p:cNvPicPr preferRelativeResize="0"/>
          <p:nvPr/>
        </p:nvPicPr>
        <p:blipFill rotWithShape="1">
          <a:blip r:embed="rId3">
            <a:alphaModFix/>
          </a:blip>
          <a:srcRect r="73936" b="32409"/>
          <a:stretch/>
        </p:blipFill>
        <p:spPr>
          <a:xfrm>
            <a:off x="-1" y="1"/>
            <a:ext cx="3177767" cy="4635374"/>
          </a:xfrm>
          <a:prstGeom prst="rect">
            <a:avLst/>
          </a:prstGeom>
          <a:noFill/>
          <a:ln>
            <a:noFill/>
          </a:ln>
        </p:spPr>
      </p:pic>
      <p:pic>
        <p:nvPicPr>
          <p:cNvPr id="495" name="Google Shape;495;p52"/>
          <p:cNvPicPr preferRelativeResize="0"/>
          <p:nvPr/>
        </p:nvPicPr>
        <p:blipFill rotWithShape="1">
          <a:blip r:embed="rId4">
            <a:alphaModFix/>
          </a:blip>
          <a:srcRect t="72740" r="75198" b="-1"/>
          <a:stretch/>
        </p:blipFill>
        <p:spPr>
          <a:xfrm flipH="1">
            <a:off x="9166550" y="4988459"/>
            <a:ext cx="3023858" cy="186954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Logo, navy blue">
  <p:cSld name="Logo, navy blue">
    <p:bg>
      <p:bgPr>
        <a:solidFill>
          <a:schemeClr val="dk2"/>
        </a:solidFill>
        <a:effectLst/>
      </p:bgPr>
    </p:bg>
    <p:spTree>
      <p:nvGrpSpPr>
        <p:cNvPr id="1" name="Shape 496"/>
        <p:cNvGrpSpPr/>
        <p:nvPr/>
      </p:nvGrpSpPr>
      <p:grpSpPr>
        <a:xfrm>
          <a:off x="0" y="0"/>
          <a:ext cx="0" cy="0"/>
          <a:chOff x="0" y="0"/>
          <a:chExt cx="0" cy="0"/>
        </a:xfrm>
      </p:grpSpPr>
      <p:pic>
        <p:nvPicPr>
          <p:cNvPr id="497" name="Google Shape;497;p53"/>
          <p:cNvPicPr preferRelativeResize="0"/>
          <p:nvPr/>
        </p:nvPicPr>
        <p:blipFill rotWithShape="1">
          <a:blip r:embed="rId2">
            <a:alphaModFix/>
          </a:blip>
          <a:srcRect/>
          <a:stretch/>
        </p:blipFill>
        <p:spPr>
          <a:xfrm>
            <a:off x="4804380" y="1703220"/>
            <a:ext cx="2583240" cy="2890766"/>
          </a:xfrm>
          <a:prstGeom prst="rect">
            <a:avLst/>
          </a:prstGeom>
          <a:noFill/>
          <a:ln>
            <a:noFill/>
          </a:ln>
        </p:spPr>
      </p:pic>
      <p:sp>
        <p:nvSpPr>
          <p:cNvPr id="498" name="Google Shape;498;p53"/>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9" name="Google Shape;499;p53"/>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0" name="Google Shape;500;p53"/>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00">
                <a:solidFill>
                  <a:schemeClr val="lt1"/>
                </a:solidFill>
                <a:latin typeface="Figtree"/>
                <a:ea typeface="Figtree"/>
                <a:cs typeface="Figtree"/>
                <a:sym typeface="Figtree"/>
              </a:defRPr>
            </a:lvl1pPr>
            <a:lvl2pPr marL="0" lvl="1" indent="0" algn="r">
              <a:spcBef>
                <a:spcPts val="0"/>
              </a:spcBef>
              <a:buNone/>
              <a:defRPr sz="700">
                <a:solidFill>
                  <a:schemeClr val="lt1"/>
                </a:solidFill>
                <a:latin typeface="Figtree"/>
                <a:ea typeface="Figtree"/>
                <a:cs typeface="Figtree"/>
                <a:sym typeface="Figtree"/>
              </a:defRPr>
            </a:lvl2pPr>
            <a:lvl3pPr marL="0" lvl="2" indent="0" algn="r">
              <a:spcBef>
                <a:spcPts val="0"/>
              </a:spcBef>
              <a:buNone/>
              <a:defRPr sz="700">
                <a:solidFill>
                  <a:schemeClr val="lt1"/>
                </a:solidFill>
                <a:latin typeface="Figtree"/>
                <a:ea typeface="Figtree"/>
                <a:cs typeface="Figtree"/>
                <a:sym typeface="Figtree"/>
              </a:defRPr>
            </a:lvl3pPr>
            <a:lvl4pPr marL="0" lvl="3" indent="0" algn="r">
              <a:spcBef>
                <a:spcPts val="0"/>
              </a:spcBef>
              <a:buNone/>
              <a:defRPr sz="700">
                <a:solidFill>
                  <a:schemeClr val="lt1"/>
                </a:solidFill>
                <a:latin typeface="Figtree"/>
                <a:ea typeface="Figtree"/>
                <a:cs typeface="Figtree"/>
                <a:sym typeface="Figtree"/>
              </a:defRPr>
            </a:lvl4pPr>
            <a:lvl5pPr marL="0" lvl="4" indent="0" algn="r">
              <a:spcBef>
                <a:spcPts val="0"/>
              </a:spcBef>
              <a:buNone/>
              <a:defRPr sz="700">
                <a:solidFill>
                  <a:schemeClr val="lt1"/>
                </a:solidFill>
                <a:latin typeface="Figtree"/>
                <a:ea typeface="Figtree"/>
                <a:cs typeface="Figtree"/>
                <a:sym typeface="Figtree"/>
              </a:defRPr>
            </a:lvl5pPr>
            <a:lvl6pPr marL="0" lvl="5" indent="0" algn="r">
              <a:spcBef>
                <a:spcPts val="0"/>
              </a:spcBef>
              <a:buNone/>
              <a:defRPr sz="700">
                <a:solidFill>
                  <a:schemeClr val="lt1"/>
                </a:solidFill>
                <a:latin typeface="Figtree"/>
                <a:ea typeface="Figtree"/>
                <a:cs typeface="Figtree"/>
                <a:sym typeface="Figtree"/>
              </a:defRPr>
            </a:lvl6pPr>
            <a:lvl7pPr marL="0" lvl="6" indent="0" algn="r">
              <a:spcBef>
                <a:spcPts val="0"/>
              </a:spcBef>
              <a:buNone/>
              <a:defRPr sz="700">
                <a:solidFill>
                  <a:schemeClr val="lt1"/>
                </a:solidFill>
                <a:latin typeface="Figtree"/>
                <a:ea typeface="Figtree"/>
                <a:cs typeface="Figtree"/>
                <a:sym typeface="Figtree"/>
              </a:defRPr>
            </a:lvl7pPr>
            <a:lvl8pPr marL="0" lvl="7" indent="0" algn="r">
              <a:spcBef>
                <a:spcPts val="0"/>
              </a:spcBef>
              <a:buNone/>
              <a:defRPr sz="700">
                <a:solidFill>
                  <a:schemeClr val="lt1"/>
                </a:solidFill>
                <a:latin typeface="Figtree"/>
                <a:ea typeface="Figtree"/>
                <a:cs typeface="Figtree"/>
                <a:sym typeface="Figtree"/>
              </a:defRPr>
            </a:lvl8pPr>
            <a:lvl9pPr marL="0" lvl="8" indent="0" algn="r">
              <a:spcBef>
                <a:spcPts val="0"/>
              </a:spcBef>
              <a:buNone/>
              <a:defRPr sz="700">
                <a:solidFill>
                  <a:schemeClr val="lt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pic>
        <p:nvPicPr>
          <p:cNvPr id="501" name="Google Shape;501;p53"/>
          <p:cNvPicPr preferRelativeResize="0"/>
          <p:nvPr/>
        </p:nvPicPr>
        <p:blipFill rotWithShape="1">
          <a:blip r:embed="rId3">
            <a:alphaModFix/>
          </a:blip>
          <a:srcRect r="73936" b="32409"/>
          <a:stretch/>
        </p:blipFill>
        <p:spPr>
          <a:xfrm>
            <a:off x="-1" y="1"/>
            <a:ext cx="3177767" cy="4635374"/>
          </a:xfrm>
          <a:prstGeom prst="rect">
            <a:avLst/>
          </a:prstGeom>
          <a:noFill/>
          <a:ln>
            <a:noFill/>
          </a:ln>
        </p:spPr>
      </p:pic>
      <p:pic>
        <p:nvPicPr>
          <p:cNvPr id="502" name="Google Shape;502;p53"/>
          <p:cNvPicPr preferRelativeResize="0"/>
          <p:nvPr/>
        </p:nvPicPr>
        <p:blipFill rotWithShape="1">
          <a:blip r:embed="rId4">
            <a:alphaModFix/>
          </a:blip>
          <a:srcRect t="72740" r="75198" b="-1"/>
          <a:stretch/>
        </p:blipFill>
        <p:spPr>
          <a:xfrm flipH="1">
            <a:off x="9166550" y="4988459"/>
            <a:ext cx="3023858" cy="1869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and content" type="obj">
  <p:cSld name="OBJECT">
    <p:spTree>
      <p:nvGrpSpPr>
        <p:cNvPr id="1" name="Shape 163"/>
        <p:cNvGrpSpPr/>
        <p:nvPr/>
      </p:nvGrpSpPr>
      <p:grpSpPr>
        <a:xfrm>
          <a:off x="0" y="0"/>
          <a:ext cx="0" cy="0"/>
          <a:chOff x="0" y="0"/>
          <a:chExt cx="0" cy="0"/>
        </a:xfrm>
      </p:grpSpPr>
      <p:sp>
        <p:nvSpPr>
          <p:cNvPr id="164" name="Google Shape;164;p11"/>
          <p:cNvSpPr txBox="1">
            <a:spLocks noGrp="1"/>
          </p:cNvSpPr>
          <p:nvPr>
            <p:ph type="title"/>
          </p:nvPr>
        </p:nvSpPr>
        <p:spPr>
          <a:xfrm>
            <a:off x="600075" y="1169520"/>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11"/>
          <p:cNvSpPr txBox="1">
            <a:spLocks noGrp="1"/>
          </p:cNvSpPr>
          <p:nvPr>
            <p:ph type="body" idx="1"/>
          </p:nvPr>
        </p:nvSpPr>
        <p:spPr>
          <a:xfrm>
            <a:off x="600075" y="1795850"/>
            <a:ext cx="10990263" cy="453030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1"/>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1"/>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1"/>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navy blue">
  <p:cSld name="Title, navy blue">
    <p:bg>
      <p:bgPr>
        <a:solidFill>
          <a:schemeClr val="accent3"/>
        </a:solidFill>
        <a:effectLst/>
      </p:bgPr>
    </p:bg>
    <p:spTree>
      <p:nvGrpSpPr>
        <p:cNvPr id="1" name="Shape 169"/>
        <p:cNvGrpSpPr/>
        <p:nvPr/>
      </p:nvGrpSpPr>
      <p:grpSpPr>
        <a:xfrm>
          <a:off x="0" y="0"/>
          <a:ext cx="0" cy="0"/>
          <a:chOff x="0" y="0"/>
          <a:chExt cx="0" cy="0"/>
        </a:xfrm>
      </p:grpSpPr>
      <p:pic>
        <p:nvPicPr>
          <p:cNvPr id="170" name="Google Shape;170;p12"/>
          <p:cNvPicPr preferRelativeResize="0"/>
          <p:nvPr/>
        </p:nvPicPr>
        <p:blipFill rotWithShape="1">
          <a:blip r:embed="rId2">
            <a:alphaModFix/>
          </a:blip>
          <a:srcRect r="73936" b="32409"/>
          <a:stretch/>
        </p:blipFill>
        <p:spPr>
          <a:xfrm>
            <a:off x="-1" y="1"/>
            <a:ext cx="3177767" cy="4635374"/>
          </a:xfrm>
          <a:prstGeom prst="rect">
            <a:avLst/>
          </a:prstGeom>
          <a:noFill/>
          <a:ln>
            <a:noFill/>
          </a:ln>
        </p:spPr>
      </p:pic>
      <p:pic>
        <p:nvPicPr>
          <p:cNvPr id="171" name="Google Shape;171;p12"/>
          <p:cNvPicPr preferRelativeResize="0"/>
          <p:nvPr/>
        </p:nvPicPr>
        <p:blipFill rotWithShape="1">
          <a:blip r:embed="rId3">
            <a:alphaModFix/>
          </a:blip>
          <a:srcRect t="72740" r="75198" b="-1"/>
          <a:stretch/>
        </p:blipFill>
        <p:spPr>
          <a:xfrm flipH="1">
            <a:off x="9166550" y="4988459"/>
            <a:ext cx="3023858" cy="1869540"/>
          </a:xfrm>
          <a:prstGeom prst="rect">
            <a:avLst/>
          </a:prstGeom>
          <a:noFill/>
          <a:ln>
            <a:noFill/>
          </a:ln>
        </p:spPr>
      </p:pic>
      <p:pic>
        <p:nvPicPr>
          <p:cNvPr id="172" name="Google Shape;172;p12"/>
          <p:cNvPicPr preferRelativeResize="0"/>
          <p:nvPr/>
        </p:nvPicPr>
        <p:blipFill rotWithShape="1">
          <a:blip r:embed="rId4">
            <a:alphaModFix/>
          </a:blip>
          <a:srcRect/>
          <a:stretch/>
        </p:blipFill>
        <p:spPr>
          <a:xfrm>
            <a:off x="5213011" y="998292"/>
            <a:ext cx="1764387" cy="1974432"/>
          </a:xfrm>
          <a:prstGeom prst="rect">
            <a:avLst/>
          </a:prstGeom>
          <a:noFill/>
          <a:ln>
            <a:noFill/>
          </a:ln>
        </p:spPr>
      </p:pic>
      <p:sp>
        <p:nvSpPr>
          <p:cNvPr id="173" name="Google Shape;173;p12"/>
          <p:cNvSpPr txBox="1">
            <a:spLocks noGrp="1"/>
          </p:cNvSpPr>
          <p:nvPr>
            <p:ph type="ctrTitle"/>
          </p:nvPr>
        </p:nvSpPr>
        <p:spPr>
          <a:xfrm>
            <a:off x="1695853" y="3571875"/>
            <a:ext cx="8798701" cy="1654175"/>
          </a:xfrm>
          <a:prstGeom prst="rect">
            <a:avLst/>
          </a:prstGeom>
          <a:noFill/>
          <a:ln>
            <a:noFill/>
          </a:ln>
        </p:spPr>
        <p:txBody>
          <a:bodyPr spcFirstLastPara="1" wrap="square" lIns="91425" tIns="108000" rIns="91425" bIns="45700" anchor="ctr" anchorCtr="0">
            <a:noAutofit/>
          </a:bodyPr>
          <a:lstStyle>
            <a:lvl1pPr lvl="0" algn="ctr">
              <a:lnSpc>
                <a:spcPct val="80000"/>
              </a:lnSpc>
              <a:spcBef>
                <a:spcPts val="0"/>
              </a:spcBef>
              <a:spcAft>
                <a:spcPts val="0"/>
              </a:spcAft>
              <a:buClr>
                <a:schemeClr val="lt1"/>
              </a:buClr>
              <a:buSzPts val="4800"/>
              <a:buFont typeface="Figtree"/>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12"/>
          <p:cNvSpPr txBox="1">
            <a:spLocks noGrp="1"/>
          </p:cNvSpPr>
          <p:nvPr>
            <p:ph type="subTitle" idx="1"/>
          </p:nvPr>
        </p:nvSpPr>
        <p:spPr>
          <a:xfrm>
            <a:off x="2132013" y="5776913"/>
            <a:ext cx="7926387" cy="4619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000"/>
              <a:buNone/>
              <a:defRPr sz="2000">
                <a:solidFill>
                  <a:schemeClr val="accent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5" name="Google Shape;175;p12"/>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2"/>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2"/>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00">
                <a:solidFill>
                  <a:schemeClr val="lt1"/>
                </a:solidFill>
                <a:latin typeface="Figtree"/>
                <a:ea typeface="Figtree"/>
                <a:cs typeface="Figtree"/>
                <a:sym typeface="Figtree"/>
              </a:defRPr>
            </a:lvl1pPr>
            <a:lvl2pPr marL="0" lvl="1" indent="0" algn="r">
              <a:spcBef>
                <a:spcPts val="0"/>
              </a:spcBef>
              <a:buNone/>
              <a:defRPr sz="700">
                <a:solidFill>
                  <a:schemeClr val="lt1"/>
                </a:solidFill>
                <a:latin typeface="Figtree"/>
                <a:ea typeface="Figtree"/>
                <a:cs typeface="Figtree"/>
                <a:sym typeface="Figtree"/>
              </a:defRPr>
            </a:lvl2pPr>
            <a:lvl3pPr marL="0" lvl="2" indent="0" algn="r">
              <a:spcBef>
                <a:spcPts val="0"/>
              </a:spcBef>
              <a:buNone/>
              <a:defRPr sz="700">
                <a:solidFill>
                  <a:schemeClr val="lt1"/>
                </a:solidFill>
                <a:latin typeface="Figtree"/>
                <a:ea typeface="Figtree"/>
                <a:cs typeface="Figtree"/>
                <a:sym typeface="Figtree"/>
              </a:defRPr>
            </a:lvl3pPr>
            <a:lvl4pPr marL="0" lvl="3" indent="0" algn="r">
              <a:spcBef>
                <a:spcPts val="0"/>
              </a:spcBef>
              <a:buNone/>
              <a:defRPr sz="700">
                <a:solidFill>
                  <a:schemeClr val="lt1"/>
                </a:solidFill>
                <a:latin typeface="Figtree"/>
                <a:ea typeface="Figtree"/>
                <a:cs typeface="Figtree"/>
                <a:sym typeface="Figtree"/>
              </a:defRPr>
            </a:lvl4pPr>
            <a:lvl5pPr marL="0" lvl="4" indent="0" algn="r">
              <a:spcBef>
                <a:spcPts val="0"/>
              </a:spcBef>
              <a:buNone/>
              <a:defRPr sz="700">
                <a:solidFill>
                  <a:schemeClr val="lt1"/>
                </a:solidFill>
                <a:latin typeface="Figtree"/>
                <a:ea typeface="Figtree"/>
                <a:cs typeface="Figtree"/>
                <a:sym typeface="Figtree"/>
              </a:defRPr>
            </a:lvl5pPr>
            <a:lvl6pPr marL="0" lvl="5" indent="0" algn="r">
              <a:spcBef>
                <a:spcPts val="0"/>
              </a:spcBef>
              <a:buNone/>
              <a:defRPr sz="700">
                <a:solidFill>
                  <a:schemeClr val="lt1"/>
                </a:solidFill>
                <a:latin typeface="Figtree"/>
                <a:ea typeface="Figtree"/>
                <a:cs typeface="Figtree"/>
                <a:sym typeface="Figtree"/>
              </a:defRPr>
            </a:lvl6pPr>
            <a:lvl7pPr marL="0" lvl="6" indent="0" algn="r">
              <a:spcBef>
                <a:spcPts val="0"/>
              </a:spcBef>
              <a:buNone/>
              <a:defRPr sz="700">
                <a:solidFill>
                  <a:schemeClr val="lt1"/>
                </a:solidFill>
                <a:latin typeface="Figtree"/>
                <a:ea typeface="Figtree"/>
                <a:cs typeface="Figtree"/>
                <a:sym typeface="Figtree"/>
              </a:defRPr>
            </a:lvl7pPr>
            <a:lvl8pPr marL="0" lvl="7" indent="0" algn="r">
              <a:spcBef>
                <a:spcPts val="0"/>
              </a:spcBef>
              <a:buNone/>
              <a:defRPr sz="700">
                <a:solidFill>
                  <a:schemeClr val="lt1"/>
                </a:solidFill>
                <a:latin typeface="Figtree"/>
                <a:ea typeface="Figtree"/>
                <a:cs typeface="Figtree"/>
                <a:sym typeface="Figtree"/>
              </a:defRPr>
            </a:lvl8pPr>
            <a:lvl9pPr marL="0" lvl="8" indent="0" algn="r">
              <a:spcBef>
                <a:spcPts val="0"/>
              </a:spcBef>
              <a:buNone/>
              <a:defRPr sz="700">
                <a:solidFill>
                  <a:schemeClr val="lt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image">
  <p:cSld name="Title, image">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3"/>
          <p:cNvSpPr/>
          <p:nvPr/>
        </p:nvSpPr>
        <p:spPr>
          <a:xfrm>
            <a:off x="0" y="0"/>
            <a:ext cx="12192000" cy="6858000"/>
          </a:xfrm>
          <a:prstGeom prst="rect">
            <a:avLst/>
          </a:pr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Figtree"/>
              <a:ea typeface="Figtree"/>
              <a:cs typeface="Figtree"/>
              <a:sym typeface="Figtree"/>
            </a:endParaRPr>
          </a:p>
        </p:txBody>
      </p:sp>
      <p:pic>
        <p:nvPicPr>
          <p:cNvPr id="180" name="Google Shape;180;p13"/>
          <p:cNvPicPr preferRelativeResize="0"/>
          <p:nvPr/>
        </p:nvPicPr>
        <p:blipFill rotWithShape="1">
          <a:blip r:embed="rId3">
            <a:alphaModFix/>
          </a:blip>
          <a:srcRect/>
          <a:stretch/>
        </p:blipFill>
        <p:spPr>
          <a:xfrm>
            <a:off x="5213011" y="998292"/>
            <a:ext cx="1764387" cy="1974432"/>
          </a:xfrm>
          <a:prstGeom prst="rect">
            <a:avLst/>
          </a:prstGeom>
          <a:noFill/>
          <a:ln>
            <a:noFill/>
          </a:ln>
        </p:spPr>
      </p:pic>
      <p:sp>
        <p:nvSpPr>
          <p:cNvPr id="181" name="Google Shape;181;p13"/>
          <p:cNvSpPr txBox="1">
            <a:spLocks noGrp="1"/>
          </p:cNvSpPr>
          <p:nvPr>
            <p:ph type="ctrTitle"/>
          </p:nvPr>
        </p:nvSpPr>
        <p:spPr>
          <a:xfrm>
            <a:off x="1695853" y="3571875"/>
            <a:ext cx="8798701" cy="1654175"/>
          </a:xfrm>
          <a:prstGeom prst="rect">
            <a:avLst/>
          </a:prstGeom>
          <a:noFill/>
          <a:ln>
            <a:noFill/>
          </a:ln>
        </p:spPr>
        <p:txBody>
          <a:bodyPr spcFirstLastPara="1" wrap="square" lIns="91425" tIns="108000" rIns="91425" bIns="45700" anchor="ctr" anchorCtr="0">
            <a:noAutofit/>
          </a:bodyPr>
          <a:lstStyle>
            <a:lvl1pPr lvl="0" algn="ctr">
              <a:lnSpc>
                <a:spcPct val="80000"/>
              </a:lnSpc>
              <a:spcBef>
                <a:spcPts val="0"/>
              </a:spcBef>
              <a:spcAft>
                <a:spcPts val="0"/>
              </a:spcAft>
              <a:buClr>
                <a:schemeClr val="lt1"/>
              </a:buClr>
              <a:buSzPts val="4800"/>
              <a:buFont typeface="Figtree"/>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13"/>
          <p:cNvSpPr txBox="1">
            <a:spLocks noGrp="1"/>
          </p:cNvSpPr>
          <p:nvPr>
            <p:ph type="subTitle" idx="1"/>
          </p:nvPr>
        </p:nvSpPr>
        <p:spPr>
          <a:xfrm>
            <a:off x="2132013" y="5776913"/>
            <a:ext cx="7926387" cy="4619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000"/>
              <a:buNone/>
              <a:defRPr sz="20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3" name="Google Shape;183;p13"/>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3"/>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3"/>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00">
                <a:solidFill>
                  <a:schemeClr val="lt1"/>
                </a:solidFill>
                <a:latin typeface="Figtree"/>
                <a:ea typeface="Figtree"/>
                <a:cs typeface="Figtree"/>
                <a:sym typeface="Figtree"/>
              </a:defRPr>
            </a:lvl1pPr>
            <a:lvl2pPr marL="0" lvl="1" indent="0" algn="r">
              <a:spcBef>
                <a:spcPts val="0"/>
              </a:spcBef>
              <a:buNone/>
              <a:defRPr sz="700">
                <a:solidFill>
                  <a:schemeClr val="lt1"/>
                </a:solidFill>
                <a:latin typeface="Figtree"/>
                <a:ea typeface="Figtree"/>
                <a:cs typeface="Figtree"/>
                <a:sym typeface="Figtree"/>
              </a:defRPr>
            </a:lvl2pPr>
            <a:lvl3pPr marL="0" lvl="2" indent="0" algn="r">
              <a:spcBef>
                <a:spcPts val="0"/>
              </a:spcBef>
              <a:buNone/>
              <a:defRPr sz="700">
                <a:solidFill>
                  <a:schemeClr val="lt1"/>
                </a:solidFill>
                <a:latin typeface="Figtree"/>
                <a:ea typeface="Figtree"/>
                <a:cs typeface="Figtree"/>
                <a:sym typeface="Figtree"/>
              </a:defRPr>
            </a:lvl3pPr>
            <a:lvl4pPr marL="0" lvl="3" indent="0" algn="r">
              <a:spcBef>
                <a:spcPts val="0"/>
              </a:spcBef>
              <a:buNone/>
              <a:defRPr sz="700">
                <a:solidFill>
                  <a:schemeClr val="lt1"/>
                </a:solidFill>
                <a:latin typeface="Figtree"/>
                <a:ea typeface="Figtree"/>
                <a:cs typeface="Figtree"/>
                <a:sym typeface="Figtree"/>
              </a:defRPr>
            </a:lvl4pPr>
            <a:lvl5pPr marL="0" lvl="4" indent="0" algn="r">
              <a:spcBef>
                <a:spcPts val="0"/>
              </a:spcBef>
              <a:buNone/>
              <a:defRPr sz="700">
                <a:solidFill>
                  <a:schemeClr val="lt1"/>
                </a:solidFill>
                <a:latin typeface="Figtree"/>
                <a:ea typeface="Figtree"/>
                <a:cs typeface="Figtree"/>
                <a:sym typeface="Figtree"/>
              </a:defRPr>
            </a:lvl5pPr>
            <a:lvl6pPr marL="0" lvl="5" indent="0" algn="r">
              <a:spcBef>
                <a:spcPts val="0"/>
              </a:spcBef>
              <a:buNone/>
              <a:defRPr sz="700">
                <a:solidFill>
                  <a:schemeClr val="lt1"/>
                </a:solidFill>
                <a:latin typeface="Figtree"/>
                <a:ea typeface="Figtree"/>
                <a:cs typeface="Figtree"/>
                <a:sym typeface="Figtree"/>
              </a:defRPr>
            </a:lvl6pPr>
            <a:lvl7pPr marL="0" lvl="6" indent="0" algn="r">
              <a:spcBef>
                <a:spcPts val="0"/>
              </a:spcBef>
              <a:buNone/>
              <a:defRPr sz="700">
                <a:solidFill>
                  <a:schemeClr val="lt1"/>
                </a:solidFill>
                <a:latin typeface="Figtree"/>
                <a:ea typeface="Figtree"/>
                <a:cs typeface="Figtree"/>
                <a:sym typeface="Figtree"/>
              </a:defRPr>
            </a:lvl7pPr>
            <a:lvl8pPr marL="0" lvl="7" indent="0" algn="r">
              <a:spcBef>
                <a:spcPts val="0"/>
              </a:spcBef>
              <a:buNone/>
              <a:defRPr sz="700">
                <a:solidFill>
                  <a:schemeClr val="lt1"/>
                </a:solidFill>
                <a:latin typeface="Figtree"/>
                <a:ea typeface="Figtree"/>
                <a:cs typeface="Figtree"/>
                <a:sym typeface="Figtree"/>
              </a:defRPr>
            </a:lvl8pPr>
            <a:lvl9pPr marL="0" lvl="8" indent="0" algn="r">
              <a:spcBef>
                <a:spcPts val="0"/>
              </a:spcBef>
              <a:buNone/>
              <a:defRPr sz="700">
                <a:solidFill>
                  <a:schemeClr val="lt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13"/>
          <p:cNvSpPr/>
          <p:nvPr/>
        </p:nvSpPr>
        <p:spPr>
          <a:xfrm>
            <a:off x="12496799" y="0"/>
            <a:ext cx="2209799" cy="2405100"/>
          </a:xfrm>
          <a:prstGeom prst="rect">
            <a:avLst/>
          </a:prstGeom>
          <a:solidFill>
            <a:schemeClr val="accent1"/>
          </a:solidFill>
          <a:ln>
            <a:noFill/>
          </a:ln>
        </p:spPr>
        <p:txBody>
          <a:bodyPr spcFirstLastPara="1" wrap="square" lIns="180000" tIns="180000" rIns="180000" bIns="180000" anchor="t" anchorCtr="0">
            <a:spAutoFit/>
          </a:bodyPr>
          <a:lstStyle/>
          <a:p>
            <a:pPr marL="0" marR="0" lvl="0" indent="0" algn="l" rtl="0">
              <a:spcBef>
                <a:spcPts val="0"/>
              </a:spcBef>
              <a:spcAft>
                <a:spcPts val="0"/>
              </a:spcAft>
              <a:buNone/>
            </a:pPr>
            <a:r>
              <a:rPr lang="en-US" sz="1100">
                <a:solidFill>
                  <a:schemeClr val="lt1"/>
                </a:solidFill>
                <a:latin typeface="Figtree"/>
                <a:ea typeface="Figtree"/>
                <a:cs typeface="Figtree"/>
                <a:sym typeface="Figtree"/>
              </a:rPr>
              <a:t>Change background image</a:t>
            </a:r>
            <a:endParaRPr/>
          </a:p>
          <a:p>
            <a:pPr marL="162900" marR="0" lvl="0" indent="-162900" algn="l" rtl="0">
              <a:spcBef>
                <a:spcPts val="800"/>
              </a:spcBef>
              <a:spcAft>
                <a:spcPts val="0"/>
              </a:spcAft>
              <a:buClr>
                <a:schemeClr val="lt1"/>
              </a:buClr>
              <a:buSzPts val="1000"/>
              <a:buFont typeface="Figtree"/>
              <a:buAutoNum type="arabicPeriod"/>
            </a:pPr>
            <a:r>
              <a:rPr lang="en-US" sz="1000">
                <a:solidFill>
                  <a:schemeClr val="lt1"/>
                </a:solidFill>
                <a:latin typeface="Figtree"/>
                <a:ea typeface="Figtree"/>
                <a:cs typeface="Figtree"/>
                <a:sym typeface="Figtree"/>
              </a:rPr>
              <a:t>Select Design &gt; Format Background.</a:t>
            </a:r>
            <a:endParaRPr/>
          </a:p>
          <a:p>
            <a:pPr marL="162900" marR="0" lvl="0" indent="-162900" algn="l" rtl="0">
              <a:spcBef>
                <a:spcPts val="600"/>
              </a:spcBef>
              <a:spcAft>
                <a:spcPts val="0"/>
              </a:spcAft>
              <a:buClr>
                <a:schemeClr val="lt1"/>
              </a:buClr>
              <a:buSzPts val="1000"/>
              <a:buFont typeface="Figtree"/>
              <a:buAutoNum type="arabicPeriod"/>
            </a:pPr>
            <a:r>
              <a:rPr lang="en-US" sz="1000">
                <a:solidFill>
                  <a:schemeClr val="lt1"/>
                </a:solidFill>
                <a:latin typeface="Figtree"/>
                <a:ea typeface="Figtree"/>
                <a:cs typeface="Figtree"/>
                <a:sym typeface="Figtree"/>
              </a:rPr>
              <a:t>In the Format Background pane, select Picture or texture fill.</a:t>
            </a:r>
            <a:endParaRPr/>
          </a:p>
          <a:p>
            <a:pPr marL="162900" marR="0" lvl="0" indent="-162900" algn="l" rtl="0">
              <a:spcBef>
                <a:spcPts val="600"/>
              </a:spcBef>
              <a:spcAft>
                <a:spcPts val="0"/>
              </a:spcAft>
              <a:buClr>
                <a:schemeClr val="lt1"/>
              </a:buClr>
              <a:buSzPts val="1000"/>
              <a:buFont typeface="Figtree"/>
              <a:buAutoNum type="arabicPeriod"/>
            </a:pPr>
            <a:r>
              <a:rPr lang="en-US" sz="1000">
                <a:solidFill>
                  <a:schemeClr val="lt1"/>
                </a:solidFill>
                <a:latin typeface="Figtree"/>
                <a:ea typeface="Figtree"/>
                <a:cs typeface="Figtree"/>
                <a:sym typeface="Figtree"/>
              </a:rPr>
              <a:t>Select File.</a:t>
            </a:r>
            <a:endParaRPr/>
          </a:p>
          <a:p>
            <a:pPr marL="162900" marR="0" lvl="0" indent="-162900" algn="l" rtl="0">
              <a:spcBef>
                <a:spcPts val="600"/>
              </a:spcBef>
              <a:spcAft>
                <a:spcPts val="0"/>
              </a:spcAft>
              <a:buClr>
                <a:schemeClr val="lt1"/>
              </a:buClr>
              <a:buSzPts val="1000"/>
              <a:buFont typeface="Figtree"/>
              <a:buAutoNum type="arabicPeriod"/>
            </a:pPr>
            <a:r>
              <a:rPr lang="en-US" sz="1000">
                <a:solidFill>
                  <a:schemeClr val="lt1"/>
                </a:solidFill>
                <a:latin typeface="Figtree"/>
                <a:ea typeface="Figtree"/>
                <a:cs typeface="Figtree"/>
                <a:sym typeface="Figtree"/>
              </a:rPr>
              <a:t>In the Insert Picture dialog box, choose the picture you want to use and then select Insert.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image">
  <p:cSld name="1_Title, image">
    <p:bg>
      <p:bgPr>
        <a:solidFill>
          <a:schemeClr val="accent4"/>
        </a:solidFill>
        <a:effectLst/>
      </p:bgPr>
    </p:bg>
    <p:spTree>
      <p:nvGrpSpPr>
        <p:cNvPr id="1" name="Shape 187"/>
        <p:cNvGrpSpPr/>
        <p:nvPr/>
      </p:nvGrpSpPr>
      <p:grpSpPr>
        <a:xfrm>
          <a:off x="0" y="0"/>
          <a:ext cx="0" cy="0"/>
          <a:chOff x="0" y="0"/>
          <a:chExt cx="0" cy="0"/>
        </a:xfrm>
      </p:grpSpPr>
      <p:sp>
        <p:nvSpPr>
          <p:cNvPr id="188" name="Google Shape;188;p14"/>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4"/>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4"/>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1pPr>
            <a:lvl2pPr marL="0" marR="0" lvl="1"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2pPr>
            <a:lvl3pPr marL="0" marR="0" lvl="2"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3pPr>
            <a:lvl4pPr marL="0" marR="0" lvl="3"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4pPr>
            <a:lvl5pPr marL="0" marR="0" lvl="4"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5pPr>
            <a:lvl6pPr marL="0" marR="0" lvl="5"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6pPr>
            <a:lvl7pPr marL="0" marR="0" lvl="6"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7pPr>
            <a:lvl8pPr marL="0" marR="0" lvl="7"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8pPr>
            <a:lvl9pPr marL="0" marR="0" lvl="8"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191" name="Google Shape;191;p14"/>
          <p:cNvSpPr txBox="1">
            <a:spLocks noGrp="1"/>
          </p:cNvSpPr>
          <p:nvPr>
            <p:ph type="body" idx="1"/>
          </p:nvPr>
        </p:nvSpPr>
        <p:spPr>
          <a:xfrm>
            <a:off x="600074" y="5226050"/>
            <a:ext cx="7218363"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400"/>
              <a:buNone/>
              <a:defRPr sz="2400">
                <a:solidFill>
                  <a:schemeClr val="accen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192" name="Google Shape;192;p14"/>
          <p:cNvPicPr preferRelativeResize="0"/>
          <p:nvPr/>
        </p:nvPicPr>
        <p:blipFill rotWithShape="1">
          <a:blip r:embed="rId2">
            <a:alphaModFix/>
          </a:blip>
          <a:srcRect/>
          <a:stretch/>
        </p:blipFill>
        <p:spPr>
          <a:xfrm>
            <a:off x="-795" y="0"/>
            <a:ext cx="12192000" cy="6858000"/>
          </a:xfrm>
          <a:prstGeom prst="rect">
            <a:avLst/>
          </a:prstGeom>
          <a:noFill/>
          <a:ln>
            <a:noFill/>
          </a:ln>
        </p:spPr>
      </p:pic>
      <p:sp>
        <p:nvSpPr>
          <p:cNvPr id="193" name="Google Shape;193;p14"/>
          <p:cNvSpPr txBox="1">
            <a:spLocks noGrp="1"/>
          </p:cNvSpPr>
          <p:nvPr>
            <p:ph type="body" idx="2"/>
          </p:nvPr>
        </p:nvSpPr>
        <p:spPr>
          <a:xfrm>
            <a:off x="596322" y="3333750"/>
            <a:ext cx="7218363" cy="174254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SzPts val="6000"/>
              <a:buNone/>
              <a:defRPr sz="6000" b="1">
                <a:solidFill>
                  <a:srgbClr val="000061"/>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4" name="Google Shape;194;p14"/>
          <p:cNvPicPr preferRelativeResize="0"/>
          <p:nvPr/>
        </p:nvPicPr>
        <p:blipFill rotWithShape="1">
          <a:blip r:embed="rId3">
            <a:alphaModFix/>
          </a:blip>
          <a:srcRect/>
          <a:stretch/>
        </p:blipFill>
        <p:spPr>
          <a:xfrm>
            <a:off x="277330" y="226116"/>
            <a:ext cx="960463" cy="10762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_Title, image">
  <p:cSld name="2_Title, image">
    <p:bg>
      <p:bgPr>
        <a:solidFill>
          <a:schemeClr val="accent4"/>
        </a:solidFill>
        <a:effectLst/>
      </p:bgPr>
    </p:bg>
    <p:spTree>
      <p:nvGrpSpPr>
        <p:cNvPr id="1" name="Shape 195"/>
        <p:cNvGrpSpPr/>
        <p:nvPr/>
      </p:nvGrpSpPr>
      <p:grpSpPr>
        <a:xfrm>
          <a:off x="0" y="0"/>
          <a:ext cx="0" cy="0"/>
          <a:chOff x="0" y="0"/>
          <a:chExt cx="0" cy="0"/>
        </a:xfrm>
      </p:grpSpPr>
      <p:sp>
        <p:nvSpPr>
          <p:cNvPr id="196" name="Google Shape;196;p15"/>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15"/>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00479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5"/>
          <p:cNvSpPr txBox="1">
            <a:spLocks noGrp="1"/>
          </p:cNvSpPr>
          <p:nvPr>
            <p:ph type="sldNum" idx="12"/>
          </p:nvPr>
        </p:nvSpPr>
        <p:spPr>
          <a:xfrm>
            <a:off x="8848725" y="6473328"/>
            <a:ext cx="2743200" cy="947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1pPr>
            <a:lvl2pPr marL="0" marR="0" lvl="1"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2pPr>
            <a:lvl3pPr marL="0" marR="0" lvl="2"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3pPr>
            <a:lvl4pPr marL="0" marR="0" lvl="3"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4pPr>
            <a:lvl5pPr marL="0" marR="0" lvl="4"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5pPr>
            <a:lvl6pPr marL="0" marR="0" lvl="5"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6pPr>
            <a:lvl7pPr marL="0" marR="0" lvl="6"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7pPr>
            <a:lvl8pPr marL="0" marR="0" lvl="7"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8pPr>
            <a:lvl9pPr marL="0" marR="0" lvl="8" indent="0" algn="r">
              <a:lnSpc>
                <a:spcPct val="100000"/>
              </a:lnSpc>
              <a:spcBef>
                <a:spcPts val="0"/>
              </a:spcBef>
              <a:spcAft>
                <a:spcPts val="0"/>
              </a:spcAft>
              <a:buClr>
                <a:srgbClr val="004791"/>
              </a:buClr>
              <a:buSzPts val="700"/>
              <a:buFont typeface="Figtree"/>
              <a:buNone/>
              <a:defRPr sz="700" b="0" i="0" u="none" strike="noStrike" cap="none">
                <a:solidFill>
                  <a:srgbClr val="004791"/>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sp>
        <p:nvSpPr>
          <p:cNvPr id="199" name="Google Shape;199;p15"/>
          <p:cNvSpPr>
            <a:spLocks noGrp="1"/>
          </p:cNvSpPr>
          <p:nvPr>
            <p:ph type="pic" idx="2"/>
          </p:nvPr>
        </p:nvSpPr>
        <p:spPr>
          <a:xfrm>
            <a:off x="6095205" y="0"/>
            <a:ext cx="6096000" cy="6858000"/>
          </a:xfrm>
          <a:prstGeom prst="rect">
            <a:avLst/>
          </a:prstGeom>
          <a:noFill/>
          <a:ln>
            <a:noFill/>
          </a:ln>
        </p:spPr>
      </p:sp>
      <p:sp>
        <p:nvSpPr>
          <p:cNvPr id="200" name="Google Shape;200;p15"/>
          <p:cNvSpPr txBox="1">
            <a:spLocks noGrp="1"/>
          </p:cNvSpPr>
          <p:nvPr>
            <p:ph type="title"/>
          </p:nvPr>
        </p:nvSpPr>
        <p:spPr>
          <a:xfrm>
            <a:off x="600074" y="2218797"/>
            <a:ext cx="5314951" cy="2852737"/>
          </a:xfrm>
          <a:prstGeom prst="rect">
            <a:avLst/>
          </a:prstGeom>
          <a:noFill/>
          <a:ln>
            <a:noFill/>
          </a:ln>
        </p:spPr>
        <p:txBody>
          <a:bodyPr spcFirstLastPara="1" wrap="square" lIns="91425" tIns="108000" rIns="91425" bIns="45700" anchor="b" anchorCtr="0">
            <a:noAutofit/>
          </a:bodyPr>
          <a:lstStyle>
            <a:lvl1pPr lvl="0" algn="l">
              <a:lnSpc>
                <a:spcPct val="80000"/>
              </a:lnSpc>
              <a:spcBef>
                <a:spcPts val="0"/>
              </a:spcBef>
              <a:spcAft>
                <a:spcPts val="0"/>
              </a:spcAft>
              <a:buClr>
                <a:schemeClr val="dk2"/>
              </a:buClr>
              <a:buSzPts val="5400"/>
              <a:buFont typeface="Figtree"/>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15"/>
          <p:cNvSpPr txBox="1">
            <a:spLocks noGrp="1"/>
          </p:cNvSpPr>
          <p:nvPr>
            <p:ph type="body" idx="1"/>
          </p:nvPr>
        </p:nvSpPr>
        <p:spPr>
          <a:xfrm>
            <a:off x="600074" y="5226050"/>
            <a:ext cx="5314951" cy="863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000"/>
              <a:buNone/>
              <a:defRPr sz="2000">
                <a:solidFill>
                  <a:schemeClr val="accent1"/>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pic>
        <p:nvPicPr>
          <p:cNvPr id="202" name="Google Shape;202;p15"/>
          <p:cNvPicPr preferRelativeResize="0"/>
          <p:nvPr/>
        </p:nvPicPr>
        <p:blipFill rotWithShape="1">
          <a:blip r:embed="rId2">
            <a:alphaModFix/>
          </a:blip>
          <a:srcRect/>
          <a:stretch/>
        </p:blipFill>
        <p:spPr>
          <a:xfrm>
            <a:off x="277330" y="226116"/>
            <a:ext cx="960463" cy="10762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600075" y="1169520"/>
            <a:ext cx="10990263" cy="568412"/>
          </a:xfrm>
          <a:prstGeom prst="rect">
            <a:avLst/>
          </a:prstGeom>
          <a:noFill/>
          <a:ln>
            <a:noFill/>
          </a:ln>
        </p:spPr>
        <p:txBody>
          <a:bodyPr spcFirstLastPara="1" wrap="square" lIns="91425" tIns="108000" rIns="91425" bIns="45700" anchor="t" anchorCtr="0">
            <a:noAutofit/>
          </a:bodyPr>
          <a:lstStyle>
            <a:lvl1pPr marR="0" lvl="0" algn="l" rtl="0">
              <a:lnSpc>
                <a:spcPct val="80000"/>
              </a:lnSpc>
              <a:spcBef>
                <a:spcPts val="0"/>
              </a:spcBef>
              <a:spcAft>
                <a:spcPts val="0"/>
              </a:spcAft>
              <a:buClr>
                <a:schemeClr val="dk2"/>
              </a:buClr>
              <a:buSzPts val="3600"/>
              <a:buFont typeface="Figtree"/>
              <a:buNone/>
              <a:defRPr sz="3600" b="1" i="0" u="none" strike="noStrike" cap="none">
                <a:solidFill>
                  <a:schemeClr val="dk2"/>
                </a:solidFill>
                <a:latin typeface="Figtree"/>
                <a:ea typeface="Figtree"/>
                <a:cs typeface="Figtree"/>
                <a:sym typeface="Figtre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600075" y="1795850"/>
            <a:ext cx="10990263" cy="4530302"/>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chemeClr val="accent1"/>
              </a:buClr>
              <a:buSzPts val="1800"/>
              <a:buFont typeface="Arial"/>
              <a:buChar char="•"/>
              <a:defRPr sz="1800" b="0" i="0" u="none" strike="noStrike" cap="none">
                <a:solidFill>
                  <a:schemeClr val="dk1"/>
                </a:solidFill>
                <a:latin typeface="Figtree"/>
                <a:ea typeface="Figtree"/>
                <a:cs typeface="Figtree"/>
                <a:sym typeface="Figtree"/>
              </a:defRPr>
            </a:lvl1pPr>
            <a:lvl2pPr marL="914400" marR="0" lvl="1"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Figtree"/>
                <a:ea typeface="Figtree"/>
                <a:cs typeface="Figtree"/>
                <a:sym typeface="Figtree"/>
              </a:defRPr>
            </a:lvl2pPr>
            <a:lvl3pPr marL="1371600" marR="0" lvl="2"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Figtree"/>
                <a:ea typeface="Figtree"/>
                <a:cs typeface="Figtree"/>
                <a:sym typeface="Figtree"/>
              </a:defRPr>
            </a:lvl3pPr>
            <a:lvl4pPr marL="1828800" marR="0" lvl="3" indent="-304800" algn="l" rtl="0">
              <a:lnSpc>
                <a:spcPct val="90000"/>
              </a:lnSpc>
              <a:spcBef>
                <a:spcPts val="500"/>
              </a:spcBef>
              <a:spcAft>
                <a:spcPts val="0"/>
              </a:spcAft>
              <a:buClr>
                <a:schemeClr val="accent1"/>
              </a:buClr>
              <a:buSzPts val="1200"/>
              <a:buFont typeface="Arial"/>
              <a:buChar char="•"/>
              <a:defRPr sz="1200" b="0" i="0" u="none" strike="noStrike" cap="none">
                <a:solidFill>
                  <a:schemeClr val="dk1"/>
                </a:solidFill>
                <a:latin typeface="Figtree"/>
                <a:ea typeface="Figtree"/>
                <a:cs typeface="Figtree"/>
                <a:sym typeface="Figtree"/>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dk1"/>
                </a:solidFill>
                <a:latin typeface="Figtree"/>
                <a:ea typeface="Figtree"/>
                <a:cs typeface="Figtree"/>
                <a:sym typeface="Figtre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gtree"/>
                <a:ea typeface="Figtree"/>
                <a:cs typeface="Figtree"/>
                <a:sym typeface="Figtre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gtree"/>
                <a:ea typeface="Figtree"/>
                <a:cs typeface="Figtree"/>
                <a:sym typeface="Figtre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gtree"/>
                <a:ea typeface="Figtree"/>
                <a:cs typeface="Figtree"/>
                <a:sym typeface="Figtre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gtree"/>
                <a:ea typeface="Figtree"/>
                <a:cs typeface="Figtree"/>
                <a:sym typeface="Figtree"/>
              </a:defRPr>
            </a:lvl9pPr>
          </a:lstStyle>
          <a:p>
            <a:endParaRPr/>
          </a:p>
        </p:txBody>
      </p:sp>
      <p:sp>
        <p:nvSpPr>
          <p:cNvPr id="12" name="Google Shape;12;p6"/>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00" b="0" i="0" u="none" strike="noStrike" cap="none">
                <a:solidFill>
                  <a:schemeClr val="accent2"/>
                </a:solidFill>
                <a:latin typeface="Figtree"/>
                <a:ea typeface="Figtree"/>
                <a:cs typeface="Figtree"/>
                <a:sym typeface="Figtree"/>
              </a:defRPr>
            </a:lvl1pPr>
            <a:lvl2pPr marR="0" lvl="1"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2pPr>
            <a:lvl3pPr marR="0" lvl="2"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3pPr>
            <a:lvl4pPr marR="0" lvl="3"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4pPr>
            <a:lvl5pPr marR="0" lvl="4"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5pPr>
            <a:lvl6pPr marR="0" lvl="5"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6pPr>
            <a:lvl7pPr marR="0" lvl="6"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7pPr>
            <a:lvl8pPr marR="0" lvl="7"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8pPr>
            <a:lvl9pPr marR="0" lvl="8"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9pPr>
          </a:lstStyle>
          <a:p>
            <a:endParaRPr/>
          </a:p>
        </p:txBody>
      </p:sp>
      <p:sp>
        <p:nvSpPr>
          <p:cNvPr id="13" name="Google Shape;13;p6"/>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700" b="0" i="0" u="none" strike="noStrike" cap="none">
                <a:solidFill>
                  <a:schemeClr val="accent2"/>
                </a:solidFill>
                <a:latin typeface="Figtree"/>
                <a:ea typeface="Figtree"/>
                <a:cs typeface="Figtree"/>
                <a:sym typeface="Figtree"/>
              </a:defRPr>
            </a:lvl1pPr>
            <a:lvl2pPr marR="0" lvl="1"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2pPr>
            <a:lvl3pPr marR="0" lvl="2"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3pPr>
            <a:lvl4pPr marR="0" lvl="3"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4pPr>
            <a:lvl5pPr marR="0" lvl="4"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5pPr>
            <a:lvl6pPr marR="0" lvl="5"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6pPr>
            <a:lvl7pPr marR="0" lvl="6"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7pPr>
            <a:lvl8pPr marR="0" lvl="7"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8pPr>
            <a:lvl9pPr marR="0" lvl="8" algn="l" rtl="0">
              <a:spcBef>
                <a:spcPts val="0"/>
              </a:spcBef>
              <a:spcAft>
                <a:spcPts val="0"/>
              </a:spcAft>
              <a:buSzPts val="1400"/>
              <a:buNone/>
              <a:defRPr sz="1800" b="0" i="0" u="none" strike="noStrike" cap="none">
                <a:solidFill>
                  <a:schemeClr val="dk1"/>
                </a:solidFill>
                <a:latin typeface="Figtree"/>
                <a:ea typeface="Figtree"/>
                <a:cs typeface="Figtree"/>
                <a:sym typeface="Figtree"/>
              </a:defRPr>
            </a:lvl9pPr>
          </a:lstStyle>
          <a:p>
            <a:endParaRPr/>
          </a:p>
        </p:txBody>
      </p:sp>
      <p:sp>
        <p:nvSpPr>
          <p:cNvPr id="14" name="Google Shape;14;p6"/>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700" b="0" i="0" u="none" strike="noStrike" cap="none">
                <a:solidFill>
                  <a:schemeClr val="accent2"/>
                </a:solidFill>
                <a:latin typeface="Figtree"/>
                <a:ea typeface="Figtree"/>
                <a:cs typeface="Figtree"/>
                <a:sym typeface="Figtree"/>
              </a:defRPr>
            </a:lvl1pPr>
            <a:lvl2pPr marL="0" marR="0" lvl="1" indent="0" algn="r" rtl="0">
              <a:spcBef>
                <a:spcPts val="0"/>
              </a:spcBef>
              <a:buNone/>
              <a:defRPr sz="700" b="0" i="0" u="none" strike="noStrike" cap="none">
                <a:solidFill>
                  <a:schemeClr val="accent2"/>
                </a:solidFill>
                <a:latin typeface="Figtree"/>
                <a:ea typeface="Figtree"/>
                <a:cs typeface="Figtree"/>
                <a:sym typeface="Figtree"/>
              </a:defRPr>
            </a:lvl2pPr>
            <a:lvl3pPr marL="0" marR="0" lvl="2" indent="0" algn="r" rtl="0">
              <a:spcBef>
                <a:spcPts val="0"/>
              </a:spcBef>
              <a:buNone/>
              <a:defRPr sz="700" b="0" i="0" u="none" strike="noStrike" cap="none">
                <a:solidFill>
                  <a:schemeClr val="accent2"/>
                </a:solidFill>
                <a:latin typeface="Figtree"/>
                <a:ea typeface="Figtree"/>
                <a:cs typeface="Figtree"/>
                <a:sym typeface="Figtree"/>
              </a:defRPr>
            </a:lvl3pPr>
            <a:lvl4pPr marL="0" marR="0" lvl="3" indent="0" algn="r" rtl="0">
              <a:spcBef>
                <a:spcPts val="0"/>
              </a:spcBef>
              <a:buNone/>
              <a:defRPr sz="700" b="0" i="0" u="none" strike="noStrike" cap="none">
                <a:solidFill>
                  <a:schemeClr val="accent2"/>
                </a:solidFill>
                <a:latin typeface="Figtree"/>
                <a:ea typeface="Figtree"/>
                <a:cs typeface="Figtree"/>
                <a:sym typeface="Figtree"/>
              </a:defRPr>
            </a:lvl4pPr>
            <a:lvl5pPr marL="0" marR="0" lvl="4" indent="0" algn="r" rtl="0">
              <a:spcBef>
                <a:spcPts val="0"/>
              </a:spcBef>
              <a:buNone/>
              <a:defRPr sz="700" b="0" i="0" u="none" strike="noStrike" cap="none">
                <a:solidFill>
                  <a:schemeClr val="accent2"/>
                </a:solidFill>
                <a:latin typeface="Figtree"/>
                <a:ea typeface="Figtree"/>
                <a:cs typeface="Figtree"/>
                <a:sym typeface="Figtree"/>
              </a:defRPr>
            </a:lvl5pPr>
            <a:lvl6pPr marL="0" marR="0" lvl="5" indent="0" algn="r" rtl="0">
              <a:spcBef>
                <a:spcPts val="0"/>
              </a:spcBef>
              <a:buNone/>
              <a:defRPr sz="700" b="0" i="0" u="none" strike="noStrike" cap="none">
                <a:solidFill>
                  <a:schemeClr val="accent2"/>
                </a:solidFill>
                <a:latin typeface="Figtree"/>
                <a:ea typeface="Figtree"/>
                <a:cs typeface="Figtree"/>
                <a:sym typeface="Figtree"/>
              </a:defRPr>
            </a:lvl6pPr>
            <a:lvl7pPr marL="0" marR="0" lvl="6" indent="0" algn="r" rtl="0">
              <a:spcBef>
                <a:spcPts val="0"/>
              </a:spcBef>
              <a:buNone/>
              <a:defRPr sz="700" b="0" i="0" u="none" strike="noStrike" cap="none">
                <a:solidFill>
                  <a:schemeClr val="accent2"/>
                </a:solidFill>
                <a:latin typeface="Figtree"/>
                <a:ea typeface="Figtree"/>
                <a:cs typeface="Figtree"/>
                <a:sym typeface="Figtree"/>
              </a:defRPr>
            </a:lvl7pPr>
            <a:lvl8pPr marL="0" marR="0" lvl="7" indent="0" algn="r" rtl="0">
              <a:spcBef>
                <a:spcPts val="0"/>
              </a:spcBef>
              <a:buNone/>
              <a:defRPr sz="700" b="0" i="0" u="none" strike="noStrike" cap="none">
                <a:solidFill>
                  <a:schemeClr val="accent2"/>
                </a:solidFill>
                <a:latin typeface="Figtree"/>
                <a:ea typeface="Figtree"/>
                <a:cs typeface="Figtree"/>
                <a:sym typeface="Figtree"/>
              </a:defRPr>
            </a:lvl8pPr>
            <a:lvl9pPr marL="0" marR="0" lvl="8" indent="0" algn="r" rtl="0">
              <a:spcBef>
                <a:spcPts val="0"/>
              </a:spcBef>
              <a:buNone/>
              <a:defRPr sz="700" b="0" i="0" u="none" strike="noStrike" cap="none">
                <a:solidFill>
                  <a:schemeClr val="accent2"/>
                </a:solidFill>
                <a:latin typeface="Figtree"/>
                <a:ea typeface="Figtree"/>
                <a:cs typeface="Figtree"/>
                <a:sym typeface="Figtree"/>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6"/>
          <p:cNvPicPr preferRelativeResize="0"/>
          <p:nvPr/>
        </p:nvPicPr>
        <p:blipFill rotWithShape="1">
          <a:blip r:embed="rId49">
            <a:alphaModFix/>
          </a:blip>
          <a:srcRect/>
          <a:stretch/>
        </p:blipFill>
        <p:spPr>
          <a:xfrm>
            <a:off x="201152" y="183024"/>
            <a:ext cx="714243" cy="7992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
          <p:cNvSpPr txBox="1">
            <a:spLocks noGrp="1"/>
          </p:cNvSpPr>
          <p:nvPr>
            <p:ph type="ctrTitle"/>
          </p:nvPr>
        </p:nvSpPr>
        <p:spPr>
          <a:xfrm>
            <a:off x="1695853" y="3571875"/>
            <a:ext cx="8798701" cy="1654175"/>
          </a:xfrm>
          <a:prstGeom prst="rect">
            <a:avLst/>
          </a:prstGeom>
          <a:noFill/>
          <a:ln>
            <a:noFill/>
          </a:ln>
        </p:spPr>
        <p:txBody>
          <a:bodyPr spcFirstLastPara="1" wrap="square" lIns="91425" tIns="108000" rIns="91425" bIns="45700" anchor="ctr" anchorCtr="0">
            <a:noAutofit/>
          </a:bodyPr>
          <a:lstStyle/>
          <a:p>
            <a:pPr marL="0" lvl="0" indent="0" algn="ctr" rtl="0">
              <a:lnSpc>
                <a:spcPct val="80000"/>
              </a:lnSpc>
              <a:spcBef>
                <a:spcPts val="0"/>
              </a:spcBef>
              <a:spcAft>
                <a:spcPts val="0"/>
              </a:spcAft>
              <a:buClr>
                <a:schemeClr val="lt1"/>
              </a:buClr>
              <a:buSzPts val="4800"/>
              <a:buFont typeface="Figtree"/>
              <a:buNone/>
            </a:pPr>
            <a:r>
              <a:rPr lang="en-US"/>
              <a:t>Tumor Tissue Classification</a:t>
            </a:r>
            <a:endParaRPr/>
          </a:p>
        </p:txBody>
      </p:sp>
      <p:sp>
        <p:nvSpPr>
          <p:cNvPr id="508" name="Google Shape;508;p4"/>
          <p:cNvSpPr txBox="1">
            <a:spLocks noGrp="1"/>
          </p:cNvSpPr>
          <p:nvPr>
            <p:ph type="subTitle" idx="1"/>
          </p:nvPr>
        </p:nvSpPr>
        <p:spPr>
          <a:xfrm>
            <a:off x="2132013" y="5388994"/>
            <a:ext cx="7926387" cy="461962"/>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SzPct val="100000"/>
              <a:buNone/>
            </a:pPr>
            <a:r>
              <a:rPr lang="en-US"/>
              <a:t>Lab Group 8: Serkan Arda Yilal, Spandana Akumalla and Patrik Svensson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2995801c936_2_55"/>
          <p:cNvSpPr txBox="1">
            <a:spLocks noGrp="1"/>
          </p:cNvSpPr>
          <p:nvPr>
            <p:ph type="title"/>
          </p:nvPr>
        </p:nvSpPr>
        <p:spPr>
          <a:xfrm>
            <a:off x="1032925" y="531725"/>
            <a:ext cx="113193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Effect of Hyperparameters on Avg. AUROC</a:t>
            </a:r>
            <a:endParaRPr/>
          </a:p>
        </p:txBody>
      </p:sp>
      <p:pic>
        <p:nvPicPr>
          <p:cNvPr id="569" name="Google Shape;569;g2995801c936_2_55"/>
          <p:cNvPicPr preferRelativeResize="0"/>
          <p:nvPr/>
        </p:nvPicPr>
        <p:blipFill>
          <a:blip r:embed="rId3">
            <a:alphaModFix/>
          </a:blip>
          <a:stretch>
            <a:fillRect/>
          </a:stretch>
        </p:blipFill>
        <p:spPr>
          <a:xfrm>
            <a:off x="958500" y="1199175"/>
            <a:ext cx="10905948" cy="5452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995801c936_2_62"/>
          <p:cNvSpPr txBox="1">
            <a:spLocks noGrp="1"/>
          </p:cNvSpPr>
          <p:nvPr>
            <p:ph type="title"/>
          </p:nvPr>
        </p:nvSpPr>
        <p:spPr>
          <a:xfrm>
            <a:off x="1032925" y="325537"/>
            <a:ext cx="113193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Metric Trends</a:t>
            </a:r>
            <a:endParaRPr/>
          </a:p>
        </p:txBody>
      </p:sp>
      <p:pic>
        <p:nvPicPr>
          <p:cNvPr id="576" name="Google Shape;576;g2995801c936_2_62"/>
          <p:cNvPicPr preferRelativeResize="0"/>
          <p:nvPr/>
        </p:nvPicPr>
        <p:blipFill>
          <a:blip r:embed="rId3">
            <a:alphaModFix/>
          </a:blip>
          <a:stretch>
            <a:fillRect/>
          </a:stretch>
        </p:blipFill>
        <p:spPr>
          <a:xfrm>
            <a:off x="1947300" y="894036"/>
            <a:ext cx="7629652" cy="1993850"/>
          </a:xfrm>
          <a:prstGeom prst="rect">
            <a:avLst/>
          </a:prstGeom>
          <a:noFill/>
          <a:ln>
            <a:noFill/>
          </a:ln>
        </p:spPr>
      </p:pic>
      <p:pic>
        <p:nvPicPr>
          <p:cNvPr id="577" name="Google Shape;577;g2995801c936_2_62"/>
          <p:cNvPicPr preferRelativeResize="0"/>
          <p:nvPr/>
        </p:nvPicPr>
        <p:blipFill>
          <a:blip r:embed="rId4">
            <a:alphaModFix/>
          </a:blip>
          <a:stretch>
            <a:fillRect/>
          </a:stretch>
        </p:blipFill>
        <p:spPr>
          <a:xfrm>
            <a:off x="1871100" y="2873612"/>
            <a:ext cx="7691288" cy="1993850"/>
          </a:xfrm>
          <a:prstGeom prst="rect">
            <a:avLst/>
          </a:prstGeom>
          <a:noFill/>
          <a:ln>
            <a:noFill/>
          </a:ln>
        </p:spPr>
      </p:pic>
      <p:pic>
        <p:nvPicPr>
          <p:cNvPr id="578" name="Google Shape;578;g2995801c936_2_62"/>
          <p:cNvPicPr preferRelativeResize="0"/>
          <p:nvPr/>
        </p:nvPicPr>
        <p:blipFill>
          <a:blip r:embed="rId5">
            <a:alphaModFix/>
          </a:blip>
          <a:stretch>
            <a:fillRect/>
          </a:stretch>
        </p:blipFill>
        <p:spPr>
          <a:xfrm>
            <a:off x="1947300" y="4824287"/>
            <a:ext cx="7629688" cy="199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2995801c936_2_27"/>
          <p:cNvSpPr txBox="1">
            <a:spLocks noGrp="1"/>
          </p:cNvSpPr>
          <p:nvPr>
            <p:ph type="title"/>
          </p:nvPr>
        </p:nvSpPr>
        <p:spPr>
          <a:xfrm>
            <a:off x="1032925" y="5317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AUROC Plots</a:t>
            </a:r>
            <a:endParaRPr/>
          </a:p>
        </p:txBody>
      </p:sp>
      <p:pic>
        <p:nvPicPr>
          <p:cNvPr id="585" name="Google Shape;585;g2995801c936_2_27"/>
          <p:cNvPicPr preferRelativeResize="0"/>
          <p:nvPr/>
        </p:nvPicPr>
        <p:blipFill>
          <a:blip r:embed="rId3">
            <a:alphaModFix/>
          </a:blip>
          <a:stretch>
            <a:fillRect/>
          </a:stretch>
        </p:blipFill>
        <p:spPr>
          <a:xfrm>
            <a:off x="788250" y="3989925"/>
            <a:ext cx="4106625" cy="2873651"/>
          </a:xfrm>
          <a:prstGeom prst="rect">
            <a:avLst/>
          </a:prstGeom>
          <a:noFill/>
          <a:ln>
            <a:noFill/>
          </a:ln>
        </p:spPr>
      </p:pic>
      <p:pic>
        <p:nvPicPr>
          <p:cNvPr id="586" name="Google Shape;586;g2995801c936_2_27"/>
          <p:cNvPicPr preferRelativeResize="0"/>
          <p:nvPr/>
        </p:nvPicPr>
        <p:blipFill>
          <a:blip r:embed="rId4">
            <a:alphaModFix/>
          </a:blip>
          <a:stretch>
            <a:fillRect/>
          </a:stretch>
        </p:blipFill>
        <p:spPr>
          <a:xfrm>
            <a:off x="1032925" y="1084949"/>
            <a:ext cx="3822199" cy="2873625"/>
          </a:xfrm>
          <a:prstGeom prst="rect">
            <a:avLst/>
          </a:prstGeom>
          <a:noFill/>
          <a:ln>
            <a:noFill/>
          </a:ln>
        </p:spPr>
      </p:pic>
      <p:pic>
        <p:nvPicPr>
          <p:cNvPr id="587" name="Google Shape;587;g2995801c936_2_27"/>
          <p:cNvPicPr preferRelativeResize="0"/>
          <p:nvPr/>
        </p:nvPicPr>
        <p:blipFill>
          <a:blip r:embed="rId5">
            <a:alphaModFix/>
          </a:blip>
          <a:stretch>
            <a:fillRect/>
          </a:stretch>
        </p:blipFill>
        <p:spPr>
          <a:xfrm>
            <a:off x="6277188" y="3989921"/>
            <a:ext cx="4106625" cy="2873655"/>
          </a:xfrm>
          <a:prstGeom prst="rect">
            <a:avLst/>
          </a:prstGeom>
          <a:noFill/>
          <a:ln>
            <a:noFill/>
          </a:ln>
        </p:spPr>
      </p:pic>
      <p:pic>
        <p:nvPicPr>
          <p:cNvPr id="588" name="Google Shape;588;g2995801c936_2_27"/>
          <p:cNvPicPr preferRelativeResize="0"/>
          <p:nvPr/>
        </p:nvPicPr>
        <p:blipFill>
          <a:blip r:embed="rId6">
            <a:alphaModFix/>
          </a:blip>
          <a:stretch>
            <a:fillRect/>
          </a:stretch>
        </p:blipFill>
        <p:spPr>
          <a:xfrm>
            <a:off x="6353387" y="1091647"/>
            <a:ext cx="4106625" cy="28736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298db18e149_0_0"/>
          <p:cNvSpPr txBox="1">
            <a:spLocks noGrp="1"/>
          </p:cNvSpPr>
          <p:nvPr>
            <p:ph type="title"/>
          </p:nvPr>
        </p:nvSpPr>
        <p:spPr>
          <a:xfrm>
            <a:off x="1032925" y="5317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Training Time Comparisons</a:t>
            </a:r>
            <a:endParaRPr/>
          </a:p>
        </p:txBody>
      </p:sp>
      <p:sp>
        <p:nvSpPr>
          <p:cNvPr id="595" name="Google Shape;595;g298db18e149_0_0"/>
          <p:cNvSpPr txBox="1">
            <a:spLocks noGrp="1"/>
          </p:cNvSpPr>
          <p:nvPr>
            <p:ph type="body" idx="1"/>
          </p:nvPr>
        </p:nvSpPr>
        <p:spPr>
          <a:xfrm>
            <a:off x="458325" y="2088925"/>
            <a:ext cx="844800" cy="6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Image Size</a:t>
            </a:r>
            <a:endParaRPr/>
          </a:p>
        </p:txBody>
      </p:sp>
      <p:pic>
        <p:nvPicPr>
          <p:cNvPr id="596" name="Google Shape;596;g298db18e149_0_0"/>
          <p:cNvPicPr preferRelativeResize="0"/>
          <p:nvPr/>
        </p:nvPicPr>
        <p:blipFill>
          <a:blip r:embed="rId3">
            <a:alphaModFix/>
          </a:blip>
          <a:stretch>
            <a:fillRect/>
          </a:stretch>
        </p:blipFill>
        <p:spPr>
          <a:xfrm>
            <a:off x="1686675" y="1247775"/>
            <a:ext cx="8953500" cy="1714500"/>
          </a:xfrm>
          <a:prstGeom prst="rect">
            <a:avLst/>
          </a:prstGeom>
          <a:noFill/>
          <a:ln>
            <a:noFill/>
          </a:ln>
        </p:spPr>
      </p:pic>
      <p:pic>
        <p:nvPicPr>
          <p:cNvPr id="597" name="Google Shape;597;g298db18e149_0_0"/>
          <p:cNvPicPr preferRelativeResize="0"/>
          <p:nvPr/>
        </p:nvPicPr>
        <p:blipFill>
          <a:blip r:embed="rId4">
            <a:alphaModFix/>
          </a:blip>
          <a:stretch>
            <a:fillRect/>
          </a:stretch>
        </p:blipFill>
        <p:spPr>
          <a:xfrm>
            <a:off x="1686675" y="3895850"/>
            <a:ext cx="5751332" cy="1714500"/>
          </a:xfrm>
          <a:prstGeom prst="rect">
            <a:avLst/>
          </a:prstGeom>
          <a:noFill/>
          <a:ln>
            <a:noFill/>
          </a:ln>
        </p:spPr>
      </p:pic>
      <p:sp>
        <p:nvSpPr>
          <p:cNvPr id="598" name="Google Shape;598;g298db18e149_0_0"/>
          <p:cNvSpPr txBox="1">
            <a:spLocks noGrp="1"/>
          </p:cNvSpPr>
          <p:nvPr>
            <p:ph type="body" idx="1"/>
          </p:nvPr>
        </p:nvSpPr>
        <p:spPr>
          <a:xfrm>
            <a:off x="458325" y="4844825"/>
            <a:ext cx="844500" cy="6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Image Size</a:t>
            </a:r>
            <a:endParaRPr/>
          </a:p>
        </p:txBody>
      </p:sp>
      <p:cxnSp>
        <p:nvCxnSpPr>
          <p:cNvPr id="599" name="Google Shape;599;g298db18e149_0_0"/>
          <p:cNvCxnSpPr/>
          <p:nvPr/>
        </p:nvCxnSpPr>
        <p:spPr>
          <a:xfrm>
            <a:off x="1540525" y="2411425"/>
            <a:ext cx="0" cy="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g298db18e149_0_0"/>
          <p:cNvCxnSpPr>
            <a:stCxn id="595" idx="3"/>
          </p:cNvCxnSpPr>
          <p:nvPr/>
        </p:nvCxnSpPr>
        <p:spPr>
          <a:xfrm>
            <a:off x="1303125" y="2411425"/>
            <a:ext cx="411600" cy="600"/>
          </a:xfrm>
          <a:prstGeom prst="straightConnector1">
            <a:avLst/>
          </a:prstGeom>
          <a:noFill/>
          <a:ln w="9525" cap="flat" cmpd="sng">
            <a:solidFill>
              <a:schemeClr val="dk2"/>
            </a:solidFill>
            <a:prstDash val="solid"/>
            <a:round/>
            <a:headEnd type="none" w="med" len="med"/>
            <a:tailEnd type="triangle" w="med" len="med"/>
          </a:ln>
        </p:spPr>
      </p:cxnSp>
      <p:cxnSp>
        <p:nvCxnSpPr>
          <p:cNvPr id="601" name="Google Shape;601;g298db18e149_0_0"/>
          <p:cNvCxnSpPr/>
          <p:nvPr/>
        </p:nvCxnSpPr>
        <p:spPr>
          <a:xfrm>
            <a:off x="1302875" y="5127100"/>
            <a:ext cx="411600" cy="600"/>
          </a:xfrm>
          <a:prstGeom prst="straightConnector1">
            <a:avLst/>
          </a:prstGeom>
          <a:noFill/>
          <a:ln w="9525" cap="flat" cmpd="sng">
            <a:solidFill>
              <a:schemeClr val="dk2"/>
            </a:solidFill>
            <a:prstDash val="solid"/>
            <a:round/>
            <a:headEnd type="none" w="med" len="med"/>
            <a:tailEnd type="triangle" w="med" len="med"/>
          </a:ln>
        </p:spPr>
      </p:cxnSp>
      <p:sp>
        <p:nvSpPr>
          <p:cNvPr id="602" name="Google Shape;602;g298db18e149_0_0"/>
          <p:cNvSpPr txBox="1">
            <a:spLocks noGrp="1"/>
          </p:cNvSpPr>
          <p:nvPr>
            <p:ph type="body" idx="1"/>
          </p:nvPr>
        </p:nvSpPr>
        <p:spPr>
          <a:xfrm>
            <a:off x="2630775" y="3149500"/>
            <a:ext cx="844800" cy="6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Act. Func.</a:t>
            </a:r>
            <a:endParaRPr/>
          </a:p>
        </p:txBody>
      </p:sp>
      <p:cxnSp>
        <p:nvCxnSpPr>
          <p:cNvPr id="603" name="Google Shape;603;g298db18e149_0_0"/>
          <p:cNvCxnSpPr>
            <a:stCxn id="602" idx="0"/>
          </p:cNvCxnSpPr>
          <p:nvPr/>
        </p:nvCxnSpPr>
        <p:spPr>
          <a:xfrm rot="10800000" flipH="1">
            <a:off x="3053175" y="2938300"/>
            <a:ext cx="2400" cy="211200"/>
          </a:xfrm>
          <a:prstGeom prst="straightConnector1">
            <a:avLst/>
          </a:prstGeom>
          <a:noFill/>
          <a:ln w="9525" cap="flat" cmpd="sng">
            <a:solidFill>
              <a:schemeClr val="dk2"/>
            </a:solidFill>
            <a:prstDash val="solid"/>
            <a:round/>
            <a:headEnd type="none" w="med" len="med"/>
            <a:tailEnd type="triangle" w="med" len="med"/>
          </a:ln>
        </p:spPr>
      </p:cxnSp>
      <p:sp>
        <p:nvSpPr>
          <p:cNvPr id="604" name="Google Shape;604;g298db18e149_0_0"/>
          <p:cNvSpPr txBox="1">
            <a:spLocks noGrp="1"/>
          </p:cNvSpPr>
          <p:nvPr>
            <p:ph type="body" idx="1"/>
          </p:nvPr>
        </p:nvSpPr>
        <p:spPr>
          <a:xfrm>
            <a:off x="2706800" y="5821550"/>
            <a:ext cx="844800" cy="6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Act. Func.</a:t>
            </a:r>
            <a:endParaRPr/>
          </a:p>
        </p:txBody>
      </p:sp>
      <p:cxnSp>
        <p:nvCxnSpPr>
          <p:cNvPr id="605" name="Google Shape;605;g298db18e149_0_0"/>
          <p:cNvCxnSpPr>
            <a:stCxn id="604" idx="0"/>
          </p:cNvCxnSpPr>
          <p:nvPr/>
        </p:nvCxnSpPr>
        <p:spPr>
          <a:xfrm rot="10800000" flipH="1">
            <a:off x="3129200" y="5610350"/>
            <a:ext cx="2400" cy="211200"/>
          </a:xfrm>
          <a:prstGeom prst="straightConnector1">
            <a:avLst/>
          </a:prstGeom>
          <a:noFill/>
          <a:ln w="9525" cap="flat" cmpd="sng">
            <a:solidFill>
              <a:schemeClr val="dk2"/>
            </a:solidFill>
            <a:prstDash val="solid"/>
            <a:round/>
            <a:headEnd type="none" w="med" len="med"/>
            <a:tailEnd type="triangle" w="med" len="med"/>
          </a:ln>
        </p:spPr>
      </p:cxnSp>
      <p:sp>
        <p:nvSpPr>
          <p:cNvPr id="606" name="Google Shape;606;g298db18e149_0_0"/>
          <p:cNvSpPr txBox="1">
            <a:spLocks noGrp="1"/>
          </p:cNvSpPr>
          <p:nvPr>
            <p:ph type="body" idx="1"/>
          </p:nvPr>
        </p:nvSpPr>
        <p:spPr>
          <a:xfrm>
            <a:off x="7843550" y="4004800"/>
            <a:ext cx="898800" cy="772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Class.</a:t>
            </a:r>
            <a:endParaRPr/>
          </a:p>
          <a:p>
            <a:pPr marL="0" lvl="0" indent="0" algn="l" rtl="0">
              <a:spcBef>
                <a:spcPts val="1000"/>
              </a:spcBef>
              <a:spcAft>
                <a:spcPts val="0"/>
              </a:spcAft>
              <a:buNone/>
            </a:pPr>
            <a:r>
              <a:rPr lang="en-US"/>
              <a:t>Layers</a:t>
            </a:r>
            <a:endParaRPr/>
          </a:p>
        </p:txBody>
      </p:sp>
      <p:cxnSp>
        <p:nvCxnSpPr>
          <p:cNvPr id="607" name="Google Shape;607;g298db18e149_0_0"/>
          <p:cNvCxnSpPr>
            <a:stCxn id="606" idx="1"/>
          </p:cNvCxnSpPr>
          <p:nvPr/>
        </p:nvCxnSpPr>
        <p:spPr>
          <a:xfrm rot="10800000">
            <a:off x="7460750" y="4388200"/>
            <a:ext cx="382800" cy="2700"/>
          </a:xfrm>
          <a:prstGeom prst="straightConnector1">
            <a:avLst/>
          </a:prstGeom>
          <a:noFill/>
          <a:ln w="9525" cap="flat" cmpd="sng">
            <a:solidFill>
              <a:schemeClr val="dk2"/>
            </a:solidFill>
            <a:prstDash val="solid"/>
            <a:round/>
            <a:headEnd type="none" w="med" len="med"/>
            <a:tailEnd type="triangle" w="med" len="med"/>
          </a:ln>
        </p:spPr>
      </p:cxnSp>
      <p:sp>
        <p:nvSpPr>
          <p:cNvPr id="608" name="Google Shape;608;g298db18e149_0_0"/>
          <p:cNvSpPr txBox="1">
            <a:spLocks noGrp="1"/>
          </p:cNvSpPr>
          <p:nvPr>
            <p:ph type="body" idx="1"/>
          </p:nvPr>
        </p:nvSpPr>
        <p:spPr>
          <a:xfrm>
            <a:off x="11022975" y="977800"/>
            <a:ext cx="898800" cy="772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Class.</a:t>
            </a:r>
            <a:endParaRPr/>
          </a:p>
          <a:p>
            <a:pPr marL="0" lvl="0" indent="0" algn="l" rtl="0">
              <a:spcBef>
                <a:spcPts val="1000"/>
              </a:spcBef>
              <a:spcAft>
                <a:spcPts val="0"/>
              </a:spcAft>
              <a:buNone/>
            </a:pPr>
            <a:r>
              <a:rPr lang="en-US"/>
              <a:t>Layers</a:t>
            </a:r>
            <a:endParaRPr/>
          </a:p>
        </p:txBody>
      </p:sp>
      <p:cxnSp>
        <p:nvCxnSpPr>
          <p:cNvPr id="609" name="Google Shape;609;g298db18e149_0_0"/>
          <p:cNvCxnSpPr/>
          <p:nvPr/>
        </p:nvCxnSpPr>
        <p:spPr>
          <a:xfrm rot="10800000">
            <a:off x="10640175" y="1531150"/>
            <a:ext cx="382800" cy="2700"/>
          </a:xfrm>
          <a:prstGeom prst="straightConnector1">
            <a:avLst/>
          </a:prstGeom>
          <a:noFill/>
          <a:ln w="9525" cap="flat" cmpd="sng">
            <a:solidFill>
              <a:schemeClr val="dk2"/>
            </a:solidFill>
            <a:prstDash val="solid"/>
            <a:round/>
            <a:headEnd type="none" w="med" len="med"/>
            <a:tailEnd type="triangle" w="med" len="med"/>
          </a:ln>
        </p:spPr>
      </p:cxnSp>
      <p:sp>
        <p:nvSpPr>
          <p:cNvPr id="610" name="Google Shape;610;g298db18e149_0_0"/>
          <p:cNvSpPr txBox="1">
            <a:spLocks noGrp="1"/>
          </p:cNvSpPr>
          <p:nvPr>
            <p:ph type="body" idx="1"/>
          </p:nvPr>
        </p:nvSpPr>
        <p:spPr>
          <a:xfrm>
            <a:off x="11023725" y="1718925"/>
            <a:ext cx="1169100" cy="772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Convol.</a:t>
            </a:r>
            <a:endParaRPr/>
          </a:p>
          <a:p>
            <a:pPr marL="0" lvl="0" indent="0" algn="l" rtl="0">
              <a:spcBef>
                <a:spcPts val="1000"/>
              </a:spcBef>
              <a:spcAft>
                <a:spcPts val="0"/>
              </a:spcAft>
              <a:buNone/>
            </a:pPr>
            <a:r>
              <a:rPr lang="en-US"/>
              <a:t>Neurons</a:t>
            </a:r>
            <a:endParaRPr/>
          </a:p>
        </p:txBody>
      </p:sp>
      <p:cxnSp>
        <p:nvCxnSpPr>
          <p:cNvPr id="611" name="Google Shape;611;g298db18e149_0_0"/>
          <p:cNvCxnSpPr/>
          <p:nvPr/>
        </p:nvCxnSpPr>
        <p:spPr>
          <a:xfrm rot="10800000">
            <a:off x="10640175" y="1878775"/>
            <a:ext cx="382800" cy="2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98db18e149_0_27"/>
          <p:cNvSpPr txBox="1">
            <a:spLocks noGrp="1"/>
          </p:cNvSpPr>
          <p:nvPr>
            <p:ph type="title"/>
          </p:nvPr>
        </p:nvSpPr>
        <p:spPr>
          <a:xfrm>
            <a:off x="1032925" y="5317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Epoch Distribution</a:t>
            </a:r>
            <a:endParaRPr/>
          </a:p>
        </p:txBody>
      </p:sp>
      <p:pic>
        <p:nvPicPr>
          <p:cNvPr id="618" name="Google Shape;618;g298db18e149_0_27"/>
          <p:cNvPicPr preferRelativeResize="0"/>
          <p:nvPr/>
        </p:nvPicPr>
        <p:blipFill>
          <a:blip r:embed="rId3">
            <a:alphaModFix/>
          </a:blip>
          <a:stretch>
            <a:fillRect/>
          </a:stretch>
        </p:blipFill>
        <p:spPr>
          <a:xfrm>
            <a:off x="2285550" y="1100220"/>
            <a:ext cx="7258950" cy="54529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2995801c936_2_71"/>
          <p:cNvSpPr txBox="1">
            <a:spLocks noGrp="1"/>
          </p:cNvSpPr>
          <p:nvPr>
            <p:ph type="title"/>
          </p:nvPr>
        </p:nvSpPr>
        <p:spPr>
          <a:xfrm>
            <a:off x="1032925" y="5317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Conclusions</a:t>
            </a:r>
            <a:endParaRPr/>
          </a:p>
        </p:txBody>
      </p:sp>
      <p:pic>
        <p:nvPicPr>
          <p:cNvPr id="625" name="Google Shape;625;g2995801c936_2_71"/>
          <p:cNvPicPr preferRelativeResize="0"/>
          <p:nvPr/>
        </p:nvPicPr>
        <p:blipFill>
          <a:blip r:embed="rId3">
            <a:alphaModFix/>
          </a:blip>
          <a:stretch>
            <a:fillRect/>
          </a:stretch>
        </p:blipFill>
        <p:spPr>
          <a:xfrm>
            <a:off x="1619250" y="1304933"/>
            <a:ext cx="8953500" cy="1228725"/>
          </a:xfrm>
          <a:prstGeom prst="rect">
            <a:avLst/>
          </a:prstGeom>
          <a:noFill/>
          <a:ln>
            <a:noFill/>
          </a:ln>
        </p:spPr>
      </p:pic>
      <p:sp>
        <p:nvSpPr>
          <p:cNvPr id="626" name="Google Shape;626;g2995801c936_2_71"/>
          <p:cNvSpPr txBox="1">
            <a:spLocks noGrp="1"/>
          </p:cNvSpPr>
          <p:nvPr>
            <p:ph type="body" idx="1"/>
          </p:nvPr>
        </p:nvSpPr>
        <p:spPr>
          <a:xfrm>
            <a:off x="837150" y="2476335"/>
            <a:ext cx="10517700" cy="3354300"/>
          </a:xfrm>
          <a:prstGeom prst="rect">
            <a:avLst/>
          </a:prstGeom>
        </p:spPr>
        <p:txBody>
          <a:bodyPr spcFirstLastPara="1" wrap="square" lIns="91425" tIns="45700" rIns="91425" bIns="45700" anchor="t" anchorCtr="0">
            <a:noAutofit/>
          </a:bodyPr>
          <a:lstStyle/>
          <a:p>
            <a:pPr marL="457200" lvl="0" indent="-342900" algn="l" rtl="0">
              <a:lnSpc>
                <a:spcPct val="150000"/>
              </a:lnSpc>
              <a:spcBef>
                <a:spcPts val="1000"/>
              </a:spcBef>
              <a:spcAft>
                <a:spcPts val="0"/>
              </a:spcAft>
              <a:buSzPts val="1800"/>
              <a:buChar char="•"/>
            </a:pPr>
            <a:r>
              <a:rPr lang="en-US" dirty="0"/>
              <a:t>The pretrained models achieved higher avg. AUROC score on validation data.</a:t>
            </a:r>
            <a:endParaRPr dirty="0"/>
          </a:p>
          <a:p>
            <a:pPr marL="457200" lvl="0" indent="-342900" algn="l" rtl="0">
              <a:lnSpc>
                <a:spcPct val="150000"/>
              </a:lnSpc>
              <a:spcBef>
                <a:spcPts val="0"/>
              </a:spcBef>
              <a:spcAft>
                <a:spcPts val="0"/>
              </a:spcAft>
              <a:buSzPts val="1800"/>
              <a:buChar char="•"/>
            </a:pPr>
            <a:r>
              <a:rPr lang="en-US" dirty="0"/>
              <a:t>The pretrained models were trained faster than our models.</a:t>
            </a:r>
            <a:endParaRPr dirty="0"/>
          </a:p>
          <a:p>
            <a:pPr marL="457200" lvl="0" indent="-342900" algn="l" rtl="0">
              <a:lnSpc>
                <a:spcPct val="150000"/>
              </a:lnSpc>
              <a:spcBef>
                <a:spcPts val="0"/>
              </a:spcBef>
              <a:spcAft>
                <a:spcPts val="0"/>
              </a:spcAft>
              <a:buSzPts val="1800"/>
              <a:buChar char="•"/>
            </a:pPr>
            <a:r>
              <a:rPr lang="en-US" dirty="0" err="1"/>
              <a:t>ReLU</a:t>
            </a:r>
            <a:r>
              <a:rPr lang="en-US" dirty="0"/>
              <a:t> activation function achieved most of the highest scores but it was less stable than Tanh in general across the folds considering worse performance in more complex networks.</a:t>
            </a:r>
            <a:endParaRPr dirty="0"/>
          </a:p>
          <a:p>
            <a:pPr marL="457200" lvl="0" indent="-342900" algn="l" rtl="0">
              <a:lnSpc>
                <a:spcPct val="150000"/>
              </a:lnSpc>
              <a:spcBef>
                <a:spcPts val="0"/>
              </a:spcBef>
              <a:spcAft>
                <a:spcPts val="0"/>
              </a:spcAft>
              <a:buSzPts val="1800"/>
              <a:buChar char="•"/>
            </a:pPr>
            <a:r>
              <a:rPr lang="en-US" dirty="0"/>
              <a:t>Convolutional layers for our models seem to need more regularization such as spatial dropout, batch normalization etc.</a:t>
            </a:r>
            <a:endParaRPr dirty="0"/>
          </a:p>
          <a:p>
            <a:pPr marL="457200" lvl="0" indent="-342900" algn="l" rtl="0">
              <a:lnSpc>
                <a:spcPct val="150000"/>
              </a:lnSpc>
              <a:spcBef>
                <a:spcPts val="0"/>
              </a:spcBef>
              <a:spcAft>
                <a:spcPts val="0"/>
              </a:spcAft>
              <a:buSzPts val="1800"/>
              <a:buChar char="•"/>
            </a:pPr>
            <a:r>
              <a:rPr lang="en-US" dirty="0"/>
              <a:t>The factors that affect the training time the most are image size, convolutional layer neurons, and usage of a pretrained model.</a:t>
            </a:r>
            <a:endParaRPr dirty="0"/>
          </a:p>
          <a:p>
            <a:pPr marL="457200" lvl="0" indent="-342900" algn="l" rtl="0">
              <a:lnSpc>
                <a:spcPct val="150000"/>
              </a:lnSpc>
              <a:spcBef>
                <a:spcPts val="0"/>
              </a:spcBef>
              <a:spcAft>
                <a:spcPts val="0"/>
              </a:spcAft>
              <a:buSzPts val="1800"/>
              <a:buChar char="•"/>
            </a:pPr>
            <a:r>
              <a:rPr lang="en-US" dirty="0"/>
              <a:t>Although the highest AUROC score epochs and the lowest loss epochs behave similarly, they should not be used as indicators of each other completely.</a:t>
            </a:r>
            <a:endParaRPr dirty="0"/>
          </a:p>
          <a:p>
            <a:pPr marL="457200" lvl="0" indent="0" algn="l" rtl="0">
              <a:lnSpc>
                <a:spcPct val="150000"/>
              </a:lnSpc>
              <a:spcBef>
                <a:spcPts val="1000"/>
              </a:spcBef>
              <a:spcAft>
                <a:spcPts val="0"/>
              </a:spcAft>
              <a:buNone/>
            </a:pPr>
            <a:endParaRPr dirty="0"/>
          </a:p>
          <a:p>
            <a:pPr marL="457200" lvl="0" indent="0" algn="l" rtl="0">
              <a:lnSpc>
                <a:spcPct val="150000"/>
              </a:lnSpc>
              <a:spcBef>
                <a:spcPts val="100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g2995801c936_1_0"/>
          <p:cNvSpPr txBox="1">
            <a:spLocks noGrp="1"/>
          </p:cNvSpPr>
          <p:nvPr>
            <p:ph type="title"/>
          </p:nvPr>
        </p:nvSpPr>
        <p:spPr>
          <a:xfrm>
            <a:off x="600075" y="11695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ResNet50 Model results</a:t>
            </a:r>
            <a:endParaRPr/>
          </a:p>
        </p:txBody>
      </p:sp>
      <p:pic>
        <p:nvPicPr>
          <p:cNvPr id="633" name="Google Shape;633;g2995801c936_1_0"/>
          <p:cNvPicPr preferRelativeResize="0"/>
          <p:nvPr/>
        </p:nvPicPr>
        <p:blipFill>
          <a:blip r:embed="rId3">
            <a:alphaModFix/>
          </a:blip>
          <a:stretch>
            <a:fillRect/>
          </a:stretch>
        </p:blipFill>
        <p:spPr>
          <a:xfrm>
            <a:off x="3242300" y="2055100"/>
            <a:ext cx="5410551" cy="4135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298ae2450af_4_0"/>
          <p:cNvSpPr txBox="1">
            <a:spLocks noGrp="1"/>
          </p:cNvSpPr>
          <p:nvPr>
            <p:ph type="title"/>
          </p:nvPr>
        </p:nvSpPr>
        <p:spPr>
          <a:xfrm>
            <a:off x="600075" y="1169520"/>
            <a:ext cx="10990200" cy="568500"/>
          </a:xfrm>
          <a:prstGeom prst="rect">
            <a:avLst/>
          </a:prstGeom>
          <a:noFill/>
          <a:ln>
            <a:noFill/>
          </a:ln>
        </p:spPr>
        <p:txBody>
          <a:bodyPr spcFirstLastPara="1" wrap="square" lIns="91425" tIns="108000" rIns="91425" bIns="45700" anchor="t" anchorCtr="0">
            <a:noAutofit/>
          </a:bodyPr>
          <a:lstStyle/>
          <a:p>
            <a:pPr marL="0" lvl="0" indent="0" algn="l" rtl="0">
              <a:lnSpc>
                <a:spcPct val="80000"/>
              </a:lnSpc>
              <a:spcBef>
                <a:spcPts val="0"/>
              </a:spcBef>
              <a:spcAft>
                <a:spcPts val="0"/>
              </a:spcAft>
              <a:buClr>
                <a:schemeClr val="dk2"/>
              </a:buClr>
              <a:buSzPts val="3600"/>
              <a:buFont typeface="Figtree"/>
              <a:buNone/>
            </a:pPr>
            <a:r>
              <a:rPr lang="en-US"/>
              <a:t>Overview of Project</a:t>
            </a:r>
            <a:endParaRPr/>
          </a:p>
        </p:txBody>
      </p:sp>
      <p:sp>
        <p:nvSpPr>
          <p:cNvPr id="514" name="Google Shape;514;g298ae2450af_4_0"/>
          <p:cNvSpPr txBox="1">
            <a:spLocks noGrp="1"/>
          </p:cNvSpPr>
          <p:nvPr>
            <p:ph type="body" idx="1"/>
          </p:nvPr>
        </p:nvSpPr>
        <p:spPr>
          <a:xfrm>
            <a:off x="600075" y="1795850"/>
            <a:ext cx="10990200" cy="45303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Good quality dataset with healthy/tumor tissue images </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Classifier project </a:t>
            </a:r>
            <a:endParaRPr/>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Investigate how some parameters affect the result</a:t>
            </a:r>
            <a:endParaRPr/>
          </a:p>
          <a:p>
            <a:pPr marL="914400" lvl="1" indent="-330200" algn="l" rtl="0">
              <a:lnSpc>
                <a:spcPct val="90000"/>
              </a:lnSpc>
              <a:spcBef>
                <a:spcPts val="0"/>
              </a:spcBef>
              <a:spcAft>
                <a:spcPts val="0"/>
              </a:spcAft>
              <a:buSzPts val="1600"/>
              <a:buChar char="•"/>
            </a:pPr>
            <a:r>
              <a:rPr lang="en-US"/>
              <a:t>Image resolution </a:t>
            </a:r>
            <a:endParaRPr/>
          </a:p>
          <a:p>
            <a:pPr marL="914400" lvl="1" indent="-330200" algn="l" rtl="0">
              <a:lnSpc>
                <a:spcPct val="90000"/>
              </a:lnSpc>
              <a:spcBef>
                <a:spcPts val="0"/>
              </a:spcBef>
              <a:spcAft>
                <a:spcPts val="0"/>
              </a:spcAft>
              <a:buSzPts val="1600"/>
              <a:buChar char="•"/>
            </a:pPr>
            <a:r>
              <a:rPr lang="en-US"/>
              <a:t>Activation function </a:t>
            </a:r>
            <a:endParaRPr/>
          </a:p>
          <a:p>
            <a:pPr marL="914400" lvl="1" indent="-330200" algn="l" rtl="0">
              <a:lnSpc>
                <a:spcPct val="90000"/>
              </a:lnSpc>
              <a:spcBef>
                <a:spcPts val="0"/>
              </a:spcBef>
              <a:spcAft>
                <a:spcPts val="0"/>
              </a:spcAft>
              <a:buSzPts val="1600"/>
              <a:buChar char="•"/>
            </a:pPr>
            <a:r>
              <a:rPr lang="en-US"/>
              <a:t>CNN dense layer neurons </a:t>
            </a:r>
            <a:endParaRPr/>
          </a:p>
          <a:p>
            <a:pPr marL="914400" lvl="1" indent="-330200" algn="l" rtl="0">
              <a:lnSpc>
                <a:spcPct val="90000"/>
              </a:lnSpc>
              <a:spcBef>
                <a:spcPts val="0"/>
              </a:spcBef>
              <a:spcAft>
                <a:spcPts val="0"/>
              </a:spcAft>
              <a:buSzPts val="1600"/>
              <a:buChar char="•"/>
            </a:pPr>
            <a:r>
              <a:rPr lang="en-US"/>
              <a:t>Classification dense layer neurons </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Using pretrained model (transfer learning) vs our model</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Compare models using metrics like </a:t>
            </a:r>
            <a:r>
              <a:rPr lang="en-US" b="1"/>
              <a:t>AUROC</a:t>
            </a:r>
            <a:r>
              <a:rPr lang="en-US"/>
              <a:t>, accuracy, precision, and recall.</a:t>
            </a:r>
            <a:endParaRPr/>
          </a:p>
          <a:p>
            <a:pPr marL="0" lvl="0" indent="0" algn="l" rtl="0">
              <a:lnSpc>
                <a:spcPct val="90000"/>
              </a:lnSpc>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97834f3bcd_0_0"/>
          <p:cNvSpPr txBox="1">
            <a:spLocks noGrp="1"/>
          </p:cNvSpPr>
          <p:nvPr>
            <p:ph type="title"/>
          </p:nvPr>
        </p:nvSpPr>
        <p:spPr>
          <a:xfrm>
            <a:off x="600075" y="1169520"/>
            <a:ext cx="10990200" cy="568500"/>
          </a:xfrm>
          <a:prstGeom prst="rect">
            <a:avLst/>
          </a:prstGeom>
          <a:noFill/>
          <a:ln>
            <a:noFill/>
          </a:ln>
        </p:spPr>
        <p:txBody>
          <a:bodyPr spcFirstLastPara="1" wrap="square" lIns="91425" tIns="108000" rIns="91425" bIns="45700" anchor="t" anchorCtr="0">
            <a:noAutofit/>
          </a:bodyPr>
          <a:lstStyle/>
          <a:p>
            <a:pPr marL="0" lvl="0" indent="0" algn="l" rtl="0">
              <a:lnSpc>
                <a:spcPct val="80000"/>
              </a:lnSpc>
              <a:spcBef>
                <a:spcPts val="0"/>
              </a:spcBef>
              <a:spcAft>
                <a:spcPts val="0"/>
              </a:spcAft>
              <a:buClr>
                <a:schemeClr val="dk2"/>
              </a:buClr>
              <a:buSzPts val="3600"/>
              <a:buFont typeface="Figtree"/>
              <a:buNone/>
            </a:pPr>
            <a:r>
              <a:rPr lang="en-US"/>
              <a:t>Dataset</a:t>
            </a:r>
            <a:endParaRPr/>
          </a:p>
        </p:txBody>
      </p:sp>
      <p:sp>
        <p:nvSpPr>
          <p:cNvPr id="520" name="Google Shape;520;g297834f3bcd_0_0"/>
          <p:cNvSpPr txBox="1">
            <a:spLocks noGrp="1"/>
          </p:cNvSpPr>
          <p:nvPr>
            <p:ph type="body" idx="1"/>
          </p:nvPr>
        </p:nvSpPr>
        <p:spPr>
          <a:xfrm>
            <a:off x="600075" y="1795850"/>
            <a:ext cx="10990200" cy="45303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From medfm2023 grand challenge (https://medfm2023.grand-challenge.org/)</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10009 images of colon tissue</a:t>
            </a:r>
            <a:endParaRPr/>
          </a:p>
          <a:p>
            <a:pPr marL="457200" lvl="0" indent="0" algn="l" rtl="0">
              <a:lnSpc>
                <a:spcPct val="90000"/>
              </a:lnSpc>
              <a:spcBef>
                <a:spcPts val="0"/>
              </a:spcBef>
              <a:spcAft>
                <a:spcPts val="0"/>
              </a:spcAft>
              <a:buNone/>
            </a:pPr>
            <a:r>
              <a:rPr lang="en-US"/>
              <a:t> </a:t>
            </a:r>
            <a:endParaRPr/>
          </a:p>
          <a:p>
            <a:pPr marL="457200" lvl="0" indent="-342900" algn="l" rtl="0">
              <a:lnSpc>
                <a:spcPct val="90000"/>
              </a:lnSpc>
              <a:spcBef>
                <a:spcPts val="0"/>
              </a:spcBef>
              <a:spcAft>
                <a:spcPts val="0"/>
              </a:spcAft>
              <a:buSzPts val="1800"/>
              <a:buChar char="•"/>
            </a:pPr>
            <a:r>
              <a:rPr lang="en-US"/>
              <a:t>2 classes: 6494 healthy, 3515 with tumor </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Resolution 1024x1024 pixels</a:t>
            </a:r>
            <a:endParaRPr/>
          </a:p>
        </p:txBody>
      </p:sp>
      <p:pic>
        <p:nvPicPr>
          <p:cNvPr id="521" name="Google Shape;521;g297834f3bcd_0_0"/>
          <p:cNvPicPr preferRelativeResize="0"/>
          <p:nvPr/>
        </p:nvPicPr>
        <p:blipFill>
          <a:blip r:embed="rId3">
            <a:alphaModFix/>
          </a:blip>
          <a:stretch>
            <a:fillRect/>
          </a:stretch>
        </p:blipFill>
        <p:spPr>
          <a:xfrm>
            <a:off x="5194300" y="4887875"/>
            <a:ext cx="5943600" cy="143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979d50b998_0_4"/>
          <p:cNvSpPr txBox="1">
            <a:spLocks noGrp="1"/>
          </p:cNvSpPr>
          <p:nvPr>
            <p:ph type="title"/>
          </p:nvPr>
        </p:nvSpPr>
        <p:spPr>
          <a:xfrm>
            <a:off x="600075" y="1169520"/>
            <a:ext cx="10990200" cy="568500"/>
          </a:xfrm>
          <a:prstGeom prst="rect">
            <a:avLst/>
          </a:prstGeom>
          <a:noFill/>
          <a:ln>
            <a:noFill/>
          </a:ln>
        </p:spPr>
        <p:txBody>
          <a:bodyPr spcFirstLastPara="1" wrap="square" lIns="91425" tIns="108000" rIns="91425" bIns="45700" anchor="t" anchorCtr="0">
            <a:noAutofit/>
          </a:bodyPr>
          <a:lstStyle/>
          <a:p>
            <a:pPr marL="0" lvl="0" indent="0" algn="l" rtl="0">
              <a:lnSpc>
                <a:spcPct val="80000"/>
              </a:lnSpc>
              <a:spcBef>
                <a:spcPts val="0"/>
              </a:spcBef>
              <a:spcAft>
                <a:spcPts val="0"/>
              </a:spcAft>
              <a:buClr>
                <a:schemeClr val="dk2"/>
              </a:buClr>
              <a:buSzPts val="3600"/>
              <a:buFont typeface="Figtree"/>
              <a:buNone/>
            </a:pPr>
            <a:r>
              <a:rPr lang="en-US"/>
              <a:t>Data Preparation </a:t>
            </a:r>
            <a:endParaRPr/>
          </a:p>
        </p:txBody>
      </p:sp>
      <p:sp>
        <p:nvSpPr>
          <p:cNvPr id="527" name="Google Shape;527;g2979d50b998_0_4"/>
          <p:cNvSpPr txBox="1">
            <a:spLocks noGrp="1"/>
          </p:cNvSpPr>
          <p:nvPr>
            <p:ph type="body" idx="1"/>
          </p:nvPr>
        </p:nvSpPr>
        <p:spPr>
          <a:xfrm>
            <a:off x="600075" y="1795850"/>
            <a:ext cx="10990200" cy="45303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Memory limitations </a:t>
            </a:r>
            <a:endParaRPr/>
          </a:p>
          <a:p>
            <a:pPr marL="914400" lvl="1" indent="-330200" algn="l" rtl="0">
              <a:lnSpc>
                <a:spcPct val="90000"/>
              </a:lnSpc>
              <a:spcBef>
                <a:spcPts val="0"/>
              </a:spcBef>
              <a:spcAft>
                <a:spcPts val="0"/>
              </a:spcAft>
              <a:buSzPts val="1600"/>
              <a:buChar char="•"/>
            </a:pPr>
            <a:r>
              <a:rPr lang="en-US"/>
              <a:t>Lower resolution (256x256 and 128x128)</a:t>
            </a:r>
            <a:endParaRPr/>
          </a:p>
          <a:p>
            <a:pPr marL="914400" lvl="1" indent="-330200" algn="l" rtl="0">
              <a:lnSpc>
                <a:spcPct val="90000"/>
              </a:lnSpc>
              <a:spcBef>
                <a:spcPts val="0"/>
              </a:spcBef>
              <a:spcAft>
                <a:spcPts val="0"/>
              </a:spcAft>
              <a:buSzPts val="1600"/>
              <a:buChar char="•"/>
            </a:pPr>
            <a:r>
              <a:rPr lang="en-US"/>
              <a:t>Subset of data set - 4000 images - equal classes - Black-and-white (For our models)</a:t>
            </a:r>
            <a:endParaRPr/>
          </a:p>
          <a:p>
            <a:pPr marL="914400" lvl="1" indent="-330200" algn="l" rtl="0">
              <a:spcBef>
                <a:spcPts val="0"/>
              </a:spcBef>
              <a:spcAft>
                <a:spcPts val="0"/>
              </a:spcAft>
              <a:buSzPts val="1600"/>
              <a:buChar char="•"/>
            </a:pPr>
            <a:r>
              <a:rPr lang="en-US"/>
              <a:t>Subset of data set - 1500 images - equal classes - RGB (For pretrained models)</a:t>
            </a:r>
            <a:endParaRPr/>
          </a:p>
          <a:p>
            <a:pPr marL="914400" lvl="1" indent="-330200" algn="l" rtl="0">
              <a:lnSpc>
                <a:spcPct val="90000"/>
              </a:lnSpc>
              <a:spcBef>
                <a:spcPts val="0"/>
              </a:spcBef>
              <a:spcAft>
                <a:spcPts val="0"/>
              </a:spcAft>
              <a:buSzPts val="1600"/>
              <a:buChar char="•"/>
            </a:pPr>
            <a:r>
              <a:rPr lang="en-US"/>
              <a:t>No augmentation </a:t>
            </a:r>
            <a:endParaRPr/>
          </a:p>
          <a:p>
            <a:pPr marL="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3-fold cross validation </a:t>
            </a:r>
            <a:endParaRPr/>
          </a:p>
          <a:p>
            <a:pPr marL="914400" lvl="1" indent="-330200" algn="l" rtl="0">
              <a:lnSpc>
                <a:spcPct val="90000"/>
              </a:lnSpc>
              <a:spcBef>
                <a:spcPts val="0"/>
              </a:spcBef>
              <a:spcAft>
                <a:spcPts val="0"/>
              </a:spcAft>
              <a:buSzPts val="1600"/>
              <a:buChar char="•"/>
            </a:pPr>
            <a:r>
              <a:rPr lang="en-US"/>
              <a:t>Image normalization</a:t>
            </a:r>
            <a:endParaRPr/>
          </a:p>
          <a:p>
            <a:pPr marL="914400" lvl="1" indent="-330200" algn="l" rtl="0">
              <a:lnSpc>
                <a:spcPct val="90000"/>
              </a:lnSpc>
              <a:spcBef>
                <a:spcPts val="0"/>
              </a:spcBef>
              <a:spcAft>
                <a:spcPts val="0"/>
              </a:spcAft>
              <a:buSzPts val="1600"/>
              <a:buChar char="•"/>
            </a:pPr>
            <a:r>
              <a:rPr lang="en-US"/>
              <a:t>Shuffle data</a:t>
            </a:r>
            <a:endParaRPr/>
          </a:p>
          <a:p>
            <a:pPr marL="914400" lvl="1" indent="-330200" algn="l" rtl="0">
              <a:lnSpc>
                <a:spcPct val="90000"/>
              </a:lnSpc>
              <a:spcBef>
                <a:spcPts val="0"/>
              </a:spcBef>
              <a:spcAft>
                <a:spcPts val="0"/>
              </a:spcAft>
              <a:buSzPts val="1600"/>
              <a:buChar char="•"/>
            </a:pPr>
            <a:r>
              <a:rPr lang="en-US"/>
              <a:t>3 sets of ⅔ training data and ⅓ of validation </a:t>
            </a:r>
            <a:endParaRPr/>
          </a:p>
          <a:p>
            <a:pPr marL="914400" lvl="1" indent="-330200" algn="l" rtl="0">
              <a:lnSpc>
                <a:spcPct val="90000"/>
              </a:lnSpc>
              <a:spcBef>
                <a:spcPts val="0"/>
              </a:spcBef>
              <a:spcAft>
                <a:spcPts val="0"/>
              </a:spcAft>
              <a:buSzPts val="1600"/>
              <a:buChar char="•"/>
            </a:pPr>
            <a:r>
              <a:rPr lang="en-US"/>
              <a:t>Class Distribution check in each fold</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Input to model </a:t>
            </a:r>
            <a:endParaRPr/>
          </a:p>
        </p:txBody>
      </p:sp>
      <p:pic>
        <p:nvPicPr>
          <p:cNvPr id="528" name="Google Shape;528;g2979d50b998_0_4"/>
          <p:cNvPicPr preferRelativeResize="0"/>
          <p:nvPr/>
        </p:nvPicPr>
        <p:blipFill>
          <a:blip r:embed="rId3">
            <a:alphaModFix/>
          </a:blip>
          <a:stretch>
            <a:fillRect/>
          </a:stretch>
        </p:blipFill>
        <p:spPr>
          <a:xfrm>
            <a:off x="5194300" y="4887875"/>
            <a:ext cx="5943600" cy="143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97834f3bcd_0_5"/>
          <p:cNvSpPr txBox="1">
            <a:spLocks noGrp="1"/>
          </p:cNvSpPr>
          <p:nvPr>
            <p:ph type="title"/>
          </p:nvPr>
        </p:nvSpPr>
        <p:spPr>
          <a:xfrm>
            <a:off x="600075" y="1169520"/>
            <a:ext cx="10990200" cy="568500"/>
          </a:xfrm>
          <a:prstGeom prst="rect">
            <a:avLst/>
          </a:prstGeom>
          <a:noFill/>
          <a:ln>
            <a:noFill/>
          </a:ln>
        </p:spPr>
        <p:txBody>
          <a:bodyPr spcFirstLastPara="1" wrap="square" lIns="91425" tIns="108000" rIns="91425" bIns="45700" anchor="t" anchorCtr="0">
            <a:noAutofit/>
          </a:bodyPr>
          <a:lstStyle/>
          <a:p>
            <a:pPr marL="0" lvl="0" indent="0" algn="l" rtl="0">
              <a:lnSpc>
                <a:spcPct val="80000"/>
              </a:lnSpc>
              <a:spcBef>
                <a:spcPts val="0"/>
              </a:spcBef>
              <a:spcAft>
                <a:spcPts val="0"/>
              </a:spcAft>
              <a:buClr>
                <a:schemeClr val="dk2"/>
              </a:buClr>
              <a:buSzPts val="3600"/>
              <a:buFont typeface="Figtree"/>
              <a:buNone/>
            </a:pPr>
            <a:r>
              <a:rPr lang="en-US"/>
              <a:t>Model Architecture</a:t>
            </a:r>
            <a:endParaRPr/>
          </a:p>
        </p:txBody>
      </p:sp>
      <p:sp>
        <p:nvSpPr>
          <p:cNvPr id="534" name="Google Shape;534;g297834f3bcd_0_5"/>
          <p:cNvSpPr txBox="1">
            <a:spLocks noGrp="1"/>
          </p:cNvSpPr>
          <p:nvPr>
            <p:ph type="body" idx="1"/>
          </p:nvPr>
        </p:nvSpPr>
        <p:spPr>
          <a:xfrm>
            <a:off x="600075" y="1795850"/>
            <a:ext cx="10990200" cy="45303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Char char="•"/>
            </a:pPr>
            <a:r>
              <a:rPr lang="en-US" b="1"/>
              <a:t>Base Model</a:t>
            </a:r>
            <a:r>
              <a:rPr lang="en-US"/>
              <a:t>: We have chosen to build our models on the foundations of VGG16 and ResNet50</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a:t>Choice of Models</a:t>
            </a:r>
            <a:r>
              <a:rPr lang="en-US"/>
              <a:t>: VGG16’s simplicity and ResNet50’s deep architecture with residual connections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a:t>Custom Layers</a:t>
            </a:r>
            <a:r>
              <a:rPr lang="en-US"/>
              <a:t>: In customizing our models, we have incorporated global average pooling, fully connected layers and dropout layers to adapt the architecture to our special needs.</a:t>
            </a:r>
            <a:endParaRPr/>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a:t>Activation Functions</a:t>
            </a:r>
            <a:r>
              <a:rPr lang="en-US"/>
              <a:t>: First fully connected layer ReLu , Second fully connected layer Tanh.</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a:t>Output layer</a:t>
            </a:r>
            <a:r>
              <a:rPr lang="en-US"/>
              <a:t>: The output layer employs one neuron with a sigmoid activation function, a natural choice for binary classification.</a:t>
            </a:r>
            <a:endParaRPr/>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b="1"/>
              <a:t>Model structure: </a:t>
            </a:r>
            <a:r>
              <a:rPr lang="en-US"/>
              <a:t>Our neural network features a hierarchical structure, starting with convolutional layers, transitioning to global average pooling and fully connected layers.</a:t>
            </a:r>
            <a:endParaRPr/>
          </a:p>
          <a:p>
            <a:pPr marL="0" lvl="0" indent="0" algn="l" rtl="0">
              <a:lnSpc>
                <a:spcPct val="90000"/>
              </a:lnSpc>
              <a:spcBef>
                <a:spcPts val="0"/>
              </a:spcBef>
              <a:spcAft>
                <a:spcPts val="0"/>
              </a:spcAft>
              <a:buNone/>
            </a:pPr>
            <a:endParaRPr/>
          </a:p>
          <a:p>
            <a:pPr marL="0" lvl="0" indent="0" algn="l" rtl="0">
              <a:spcBef>
                <a:spcPts val="1000"/>
              </a:spcBef>
              <a:spcAft>
                <a:spcPts val="0"/>
              </a:spcAft>
              <a:buNone/>
            </a:pPr>
            <a:endParaRPr/>
          </a:p>
          <a:p>
            <a:pPr marL="0" lvl="0" indent="0" algn="l" rtl="0">
              <a:lnSpc>
                <a:spcPct val="90000"/>
              </a:lnSpc>
              <a:spcBef>
                <a:spcPts val="0"/>
              </a:spcBef>
              <a:spcAft>
                <a:spcPts val="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97834f3bcd_0_10"/>
          <p:cNvSpPr txBox="1">
            <a:spLocks noGrp="1"/>
          </p:cNvSpPr>
          <p:nvPr>
            <p:ph type="body" idx="1"/>
          </p:nvPr>
        </p:nvSpPr>
        <p:spPr>
          <a:xfrm>
            <a:off x="600075" y="1795850"/>
            <a:ext cx="10990200" cy="45303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Char char="•"/>
            </a:pPr>
            <a:r>
              <a:rPr lang="en-US"/>
              <a:t>We employed manual tuning for hyperparameter optimization.</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Initially we manually selected a broad range of hyperparameters to establish a baseline model.</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Subsequently , we explored various combinations of hyperparameters, including activation functions, the number of dense layer neurons for classification and convolutional layers.</a:t>
            </a:r>
            <a:endParaRPr/>
          </a:p>
          <a:p>
            <a:pPr marL="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sz="1400"/>
          </a:p>
          <a:p>
            <a:pPr marL="457200" lvl="0" indent="0" algn="l" rtl="0">
              <a:spcBef>
                <a:spcPts val="0"/>
              </a:spcBef>
              <a:spcAft>
                <a:spcPts val="0"/>
              </a:spcAft>
              <a:buNone/>
            </a:pPr>
            <a:r>
              <a:rPr lang="en-US" sz="1400" b="1"/>
              <a:t>Learning rate:</a:t>
            </a:r>
            <a:r>
              <a:rPr lang="en-US" sz="1400"/>
              <a:t>0.0001,</a:t>
            </a:r>
            <a:endParaRPr sz="1400"/>
          </a:p>
          <a:p>
            <a:pPr marL="457200" lvl="0" indent="0" algn="l" rtl="0">
              <a:spcBef>
                <a:spcPts val="0"/>
              </a:spcBef>
              <a:spcAft>
                <a:spcPts val="0"/>
              </a:spcAft>
              <a:buNone/>
            </a:pPr>
            <a:r>
              <a:rPr lang="en-US" sz="1400" b="1"/>
              <a:t>Batch Size: </a:t>
            </a:r>
            <a:r>
              <a:rPr lang="en-US" sz="1400"/>
              <a:t>32, </a:t>
            </a:r>
            <a:r>
              <a:rPr lang="en-US" sz="1400" b="1"/>
              <a:t>Epochs: </a:t>
            </a:r>
            <a:r>
              <a:rPr lang="en-US" sz="1400"/>
              <a:t>125.</a:t>
            </a:r>
            <a:endParaRPr sz="1400"/>
          </a:p>
          <a:p>
            <a:pPr marL="457200" lvl="0" indent="0" algn="l" rtl="0">
              <a:spcBef>
                <a:spcPts val="0"/>
              </a:spcBef>
              <a:spcAft>
                <a:spcPts val="0"/>
              </a:spcAft>
              <a:buNone/>
            </a:pPr>
            <a:r>
              <a:rPr lang="en-US" sz="1400" b="1"/>
              <a:t>Regularization (L2 Reg): </a:t>
            </a:r>
            <a:r>
              <a:rPr lang="en-US" sz="1400"/>
              <a:t>L2 regularization is set at 0.0001 , </a:t>
            </a:r>
            <a:endParaRPr sz="1400"/>
          </a:p>
          <a:p>
            <a:pPr marL="457200" lvl="0" indent="0" algn="l" rtl="0">
              <a:spcBef>
                <a:spcPts val="0"/>
              </a:spcBef>
              <a:spcAft>
                <a:spcPts val="0"/>
              </a:spcAft>
              <a:buNone/>
            </a:pPr>
            <a:r>
              <a:rPr lang="en-US" sz="1400" b="1"/>
              <a:t>Dropout:</a:t>
            </a:r>
            <a:r>
              <a:rPr lang="en-US" sz="1400"/>
              <a:t> 0.2 </a:t>
            </a:r>
            <a:endParaRPr sz="1400"/>
          </a:p>
          <a:p>
            <a:pPr marL="457200" lvl="0" indent="0" algn="l" rtl="0">
              <a:spcBef>
                <a:spcPts val="0"/>
              </a:spcBef>
              <a:spcAft>
                <a:spcPts val="0"/>
              </a:spcAft>
              <a:buNone/>
            </a:pPr>
            <a:r>
              <a:rPr lang="en-US" sz="1400" b="1"/>
              <a:t>Loss Function:</a:t>
            </a:r>
            <a:r>
              <a:rPr lang="en-US" sz="1400"/>
              <a:t> Binary Cross Entropy </a:t>
            </a:r>
            <a:endParaRPr sz="1400"/>
          </a:p>
          <a:p>
            <a:pPr marL="457200" lvl="0" indent="0" algn="l" rtl="0">
              <a:spcBef>
                <a:spcPts val="0"/>
              </a:spcBef>
              <a:spcAft>
                <a:spcPts val="0"/>
              </a:spcAft>
              <a:buNone/>
            </a:pPr>
            <a:r>
              <a:rPr lang="en-US" sz="1400" b="1">
                <a:solidFill>
                  <a:srgbClr val="FF0000"/>
                </a:solidFill>
              </a:rPr>
              <a:t>Activation Function</a:t>
            </a:r>
            <a:r>
              <a:rPr lang="en-US" sz="1400">
                <a:solidFill>
                  <a:srgbClr val="FF0000"/>
                </a:solidFill>
              </a:rPr>
              <a:t>: ReLu and Tanh</a:t>
            </a:r>
            <a:endParaRPr sz="1400">
              <a:solidFill>
                <a:srgbClr val="FF0000"/>
              </a:solidFill>
            </a:endParaRPr>
          </a:p>
          <a:p>
            <a:pPr marL="457200" lvl="0" indent="0" algn="l" rtl="0">
              <a:spcBef>
                <a:spcPts val="0"/>
              </a:spcBef>
              <a:spcAft>
                <a:spcPts val="0"/>
              </a:spcAft>
              <a:buNone/>
            </a:pPr>
            <a:r>
              <a:rPr lang="en-US" sz="1400" b="1">
                <a:solidFill>
                  <a:srgbClr val="FF0000"/>
                </a:solidFill>
              </a:rPr>
              <a:t>Classification Layers</a:t>
            </a:r>
            <a:r>
              <a:rPr lang="en-US" sz="1400">
                <a:solidFill>
                  <a:srgbClr val="FF0000"/>
                </a:solidFill>
              </a:rPr>
              <a:t>: [[32,32],[64,64],[128,128]]</a:t>
            </a:r>
            <a:endParaRPr sz="1400">
              <a:solidFill>
                <a:srgbClr val="FF0000"/>
              </a:solidFill>
            </a:endParaRPr>
          </a:p>
          <a:p>
            <a:pPr marL="457200" lvl="0" indent="0" algn="l" rtl="0">
              <a:spcBef>
                <a:spcPts val="0"/>
              </a:spcBef>
              <a:spcAft>
                <a:spcPts val="0"/>
              </a:spcAft>
              <a:buNone/>
            </a:pPr>
            <a:r>
              <a:rPr lang="en-US" sz="1400" b="1">
                <a:solidFill>
                  <a:srgbClr val="FF0000"/>
                </a:solidFill>
              </a:rPr>
              <a:t>Convolutional  Neurons</a:t>
            </a:r>
            <a:r>
              <a:rPr lang="en-US" sz="1400">
                <a:solidFill>
                  <a:srgbClr val="FF0000"/>
                </a:solidFill>
              </a:rPr>
              <a:t>: [8, 16, 32]</a:t>
            </a:r>
            <a:endParaRPr sz="1400">
              <a:solidFill>
                <a:srgbClr val="FF0000"/>
              </a:solidFill>
            </a:endParaRPr>
          </a:p>
          <a:p>
            <a:pPr marL="0" lvl="0" indent="0" algn="l" rtl="0">
              <a:spcBef>
                <a:spcPts val="0"/>
              </a:spcBef>
              <a:spcAft>
                <a:spcPts val="0"/>
              </a:spcAft>
              <a:buClr>
                <a:schemeClr val="dk1"/>
              </a:buClr>
              <a:buSzPts val="1100"/>
              <a:buFont typeface="Arial"/>
              <a:buNone/>
            </a:pPr>
            <a:endParaRPr sz="1400">
              <a:solidFill>
                <a:srgbClr val="FF0000"/>
              </a:solidFill>
            </a:endParaRPr>
          </a:p>
        </p:txBody>
      </p:sp>
      <p:sp>
        <p:nvSpPr>
          <p:cNvPr id="540" name="Google Shape;540;g297834f3bcd_0_10"/>
          <p:cNvSpPr txBox="1">
            <a:spLocks noGrp="1"/>
          </p:cNvSpPr>
          <p:nvPr>
            <p:ph type="title"/>
          </p:nvPr>
        </p:nvSpPr>
        <p:spPr>
          <a:xfrm>
            <a:off x="600075" y="1169520"/>
            <a:ext cx="10990200" cy="568500"/>
          </a:xfrm>
          <a:prstGeom prst="rect">
            <a:avLst/>
          </a:prstGeom>
          <a:noFill/>
          <a:ln>
            <a:noFill/>
          </a:ln>
        </p:spPr>
        <p:txBody>
          <a:bodyPr spcFirstLastPara="1" wrap="square" lIns="91425" tIns="108000" rIns="91425" bIns="45700" anchor="t" anchorCtr="0">
            <a:noAutofit/>
          </a:bodyPr>
          <a:lstStyle/>
          <a:p>
            <a:pPr marL="0" lvl="0" indent="0" algn="l" rtl="0">
              <a:lnSpc>
                <a:spcPct val="80000"/>
              </a:lnSpc>
              <a:spcBef>
                <a:spcPts val="0"/>
              </a:spcBef>
              <a:spcAft>
                <a:spcPts val="0"/>
              </a:spcAft>
              <a:buClr>
                <a:schemeClr val="dk2"/>
              </a:buClr>
              <a:buSzPts val="3600"/>
              <a:buFont typeface="Figtree"/>
              <a:buNone/>
            </a:pPr>
            <a:r>
              <a:rPr lang="en-US"/>
              <a:t>Hyperparameters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9822920ec2_0_2"/>
          <p:cNvSpPr txBox="1">
            <a:spLocks noGrp="1"/>
          </p:cNvSpPr>
          <p:nvPr>
            <p:ph type="title"/>
          </p:nvPr>
        </p:nvSpPr>
        <p:spPr>
          <a:xfrm>
            <a:off x="1024425" y="531720"/>
            <a:ext cx="109902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Training Process</a:t>
            </a:r>
            <a:endParaRPr/>
          </a:p>
        </p:txBody>
      </p:sp>
      <p:sp>
        <p:nvSpPr>
          <p:cNvPr id="547" name="Google Shape;547;g29822920ec2_0_2"/>
          <p:cNvSpPr txBox="1">
            <a:spLocks noGrp="1"/>
          </p:cNvSpPr>
          <p:nvPr>
            <p:ph type="body" idx="1"/>
          </p:nvPr>
        </p:nvSpPr>
        <p:spPr>
          <a:xfrm>
            <a:off x="-112075" y="1366850"/>
            <a:ext cx="5208900" cy="45303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The training process is performed using Adam as the optimizer.</a:t>
            </a:r>
            <a:endParaRPr/>
          </a:p>
          <a:p>
            <a:pPr marL="457200" lvl="0" indent="-342900" algn="l" rtl="0">
              <a:spcBef>
                <a:spcPts val="0"/>
              </a:spcBef>
              <a:spcAft>
                <a:spcPts val="0"/>
              </a:spcAft>
              <a:buSzPts val="1800"/>
              <a:buChar char="•"/>
            </a:pPr>
            <a:r>
              <a:rPr lang="en-US"/>
              <a:t>The best models for each fold are saved based on validation performance using modelcheckpoint callbacks.</a:t>
            </a:r>
            <a:endParaRPr/>
          </a:p>
          <a:p>
            <a:pPr marL="457200" lvl="0" indent="-342900" algn="l" rtl="0">
              <a:spcBef>
                <a:spcPts val="0"/>
              </a:spcBef>
              <a:spcAft>
                <a:spcPts val="0"/>
              </a:spcAft>
              <a:buSzPts val="1800"/>
              <a:buChar char="•"/>
            </a:pPr>
            <a:r>
              <a:rPr lang="en-US"/>
              <a:t>The best performing model based on the area under the ROC curve score is calculated on the validation data.</a:t>
            </a:r>
            <a:endParaRPr/>
          </a:p>
          <a:p>
            <a:pPr marL="457200" lvl="0" indent="-342900" algn="l" rtl="0">
              <a:spcBef>
                <a:spcPts val="0"/>
              </a:spcBef>
              <a:spcAft>
                <a:spcPts val="0"/>
              </a:spcAft>
              <a:buSzPts val="1800"/>
              <a:buChar char="•"/>
            </a:pPr>
            <a:r>
              <a:rPr lang="en-US"/>
              <a:t>ResNet50 Model training process was computationally intensive.</a:t>
            </a:r>
            <a:endParaRPr/>
          </a:p>
          <a:p>
            <a:pPr marL="457200" lvl="0" indent="-342900" algn="l" rtl="0">
              <a:spcBef>
                <a:spcPts val="0"/>
              </a:spcBef>
              <a:spcAft>
                <a:spcPts val="0"/>
              </a:spcAft>
              <a:buSzPts val="1800"/>
              <a:buChar char="•"/>
            </a:pPr>
            <a:r>
              <a:rPr lang="en-US"/>
              <a:t>VGG16 on the hand was less complex compared to ResNet50. Hence, VGG16 was chosen as model architecture for experiments in this project.</a:t>
            </a:r>
            <a:endParaRPr/>
          </a:p>
          <a:p>
            <a:pPr marL="457200" lvl="0" indent="0" algn="l" rtl="0">
              <a:spcBef>
                <a:spcPts val="1000"/>
              </a:spcBef>
              <a:spcAft>
                <a:spcPts val="0"/>
              </a:spcAft>
              <a:buNone/>
            </a:pPr>
            <a:endParaRPr/>
          </a:p>
          <a:p>
            <a:pPr marL="457200" lvl="0" indent="0" algn="l" rtl="0">
              <a:spcBef>
                <a:spcPts val="1000"/>
              </a:spcBef>
              <a:spcAft>
                <a:spcPts val="0"/>
              </a:spcAft>
              <a:buNone/>
            </a:pPr>
            <a:endParaRPr/>
          </a:p>
        </p:txBody>
      </p:sp>
      <p:pic>
        <p:nvPicPr>
          <p:cNvPr id="548" name="Google Shape;548;g29822920ec2_0_2"/>
          <p:cNvPicPr preferRelativeResize="0"/>
          <p:nvPr/>
        </p:nvPicPr>
        <p:blipFill>
          <a:blip r:embed="rId3">
            <a:alphaModFix/>
          </a:blip>
          <a:stretch>
            <a:fillRect/>
          </a:stretch>
        </p:blipFill>
        <p:spPr>
          <a:xfrm>
            <a:off x="4810575" y="1264925"/>
            <a:ext cx="7204049" cy="4390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995801c936_2_0"/>
          <p:cNvSpPr txBox="1">
            <a:spLocks noGrp="1"/>
          </p:cNvSpPr>
          <p:nvPr>
            <p:ph type="title"/>
          </p:nvPr>
        </p:nvSpPr>
        <p:spPr>
          <a:xfrm>
            <a:off x="1032925" y="531725"/>
            <a:ext cx="113193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Generated Files</a:t>
            </a:r>
            <a:endParaRPr/>
          </a:p>
        </p:txBody>
      </p:sp>
      <p:pic>
        <p:nvPicPr>
          <p:cNvPr id="555" name="Google Shape;555;g2995801c936_2_0"/>
          <p:cNvPicPr preferRelativeResize="0"/>
          <p:nvPr/>
        </p:nvPicPr>
        <p:blipFill>
          <a:blip r:embed="rId3">
            <a:alphaModFix/>
          </a:blip>
          <a:stretch>
            <a:fillRect/>
          </a:stretch>
        </p:blipFill>
        <p:spPr>
          <a:xfrm>
            <a:off x="961875" y="1215525"/>
            <a:ext cx="10268241" cy="5452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2995801c936_2_46"/>
          <p:cNvSpPr txBox="1">
            <a:spLocks noGrp="1"/>
          </p:cNvSpPr>
          <p:nvPr>
            <p:ph type="title"/>
          </p:nvPr>
        </p:nvSpPr>
        <p:spPr>
          <a:xfrm>
            <a:off x="1032925" y="531725"/>
            <a:ext cx="11319300" cy="568500"/>
          </a:xfrm>
          <a:prstGeom prst="rect">
            <a:avLst/>
          </a:prstGeom>
        </p:spPr>
        <p:txBody>
          <a:bodyPr spcFirstLastPara="1" wrap="square" lIns="91425" tIns="108000" rIns="91425" bIns="45700" anchor="t" anchorCtr="0">
            <a:noAutofit/>
          </a:bodyPr>
          <a:lstStyle/>
          <a:p>
            <a:pPr marL="0" lvl="0" indent="0" algn="l" rtl="0">
              <a:spcBef>
                <a:spcPts val="0"/>
              </a:spcBef>
              <a:spcAft>
                <a:spcPts val="0"/>
              </a:spcAft>
              <a:buNone/>
            </a:pPr>
            <a:r>
              <a:rPr lang="en-US"/>
              <a:t>Results: Effect of Hyperparameters on Avg. AUROC</a:t>
            </a:r>
            <a:endParaRPr/>
          </a:p>
        </p:txBody>
      </p:sp>
      <p:pic>
        <p:nvPicPr>
          <p:cNvPr id="562" name="Google Shape;562;g2995801c936_2_46"/>
          <p:cNvPicPr preferRelativeResize="0"/>
          <p:nvPr/>
        </p:nvPicPr>
        <p:blipFill>
          <a:blip r:embed="rId3">
            <a:alphaModFix/>
          </a:blip>
          <a:stretch>
            <a:fillRect/>
          </a:stretch>
        </p:blipFill>
        <p:spPr>
          <a:xfrm>
            <a:off x="1189925" y="1268225"/>
            <a:ext cx="10170941" cy="5452975"/>
          </a:xfrm>
          <a:prstGeom prst="rect">
            <a:avLst/>
          </a:prstGeom>
          <a:noFill/>
          <a:ln>
            <a:noFill/>
          </a:ln>
        </p:spPr>
      </p:pic>
    </p:spTree>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717</Words>
  <Application>Microsoft Office PowerPoint</Application>
  <PresentationFormat>Widescreen</PresentationFormat>
  <Paragraphs>115</Paragraphs>
  <Slides>16</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vt:lpstr>
      <vt:lpstr>Figtree</vt:lpstr>
      <vt:lpstr>Arial</vt:lpstr>
      <vt:lpstr>Calibri</vt:lpstr>
      <vt:lpstr>Office-tema</vt:lpstr>
      <vt:lpstr>Tumor Tissue Classification</vt:lpstr>
      <vt:lpstr>Overview of Project</vt:lpstr>
      <vt:lpstr>Dataset</vt:lpstr>
      <vt:lpstr>Data Preparation </vt:lpstr>
      <vt:lpstr>Model Architecture</vt:lpstr>
      <vt:lpstr>Hyperparameters</vt:lpstr>
      <vt:lpstr>Training Process</vt:lpstr>
      <vt:lpstr>Results: Generated Files</vt:lpstr>
      <vt:lpstr>Results: Effect of Hyperparameters on Avg. AUROC</vt:lpstr>
      <vt:lpstr>Results: Effect of Hyperparameters on Avg. AUROC</vt:lpstr>
      <vt:lpstr>Results: Metric Trends</vt:lpstr>
      <vt:lpstr>Results: AUROC Plots</vt:lpstr>
      <vt:lpstr>Results: Training Time Comparisons</vt:lpstr>
      <vt:lpstr>Results: Epoch Distribution</vt:lpstr>
      <vt:lpstr>Conclusions</vt:lpstr>
      <vt:lpstr>ResNet50 Model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Tumor Tissue Classification</dc:title>
  <dc:creator>Malin Modig</dc:creator>
  <cp:lastModifiedBy>Serkan Arda Yılal</cp:lastModifiedBy>
  <cp:revision>2</cp:revision>
  <dcterms:created xsi:type="dcterms:W3CDTF">2023-10-26T14:38:17Z</dcterms:created>
  <dcterms:modified xsi:type="dcterms:W3CDTF">2023-11-10T08:21:46Z</dcterms:modified>
</cp:coreProperties>
</file>